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7" d="100"/>
          <a:sy n="37" d="100"/>
        </p:scale>
        <p:origin x="-3792" y="-16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-1980728" y="492098"/>
            <a:ext cx="21212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While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mientras</a:t>
            </a:r>
          </a:p>
          <a:p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When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cuando</a:t>
            </a:r>
          </a:p>
          <a:p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As mientras cuando</a:t>
            </a:r>
          </a:p>
          <a:p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As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soon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as  tan pronto como en cuanto, luego que</a:t>
            </a:r>
            <a:endParaRPr lang="es-MX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MX" sz="2000" dirty="0" smtClean="0">
                <a:latin typeface="Century Gothic" pitchFamily="34" charset="0"/>
              </a:rPr>
              <a:t/>
            </a:r>
            <a:br>
              <a:rPr lang="es-MX" sz="2000" dirty="0" smtClean="0">
                <a:latin typeface="Century Gothic" pitchFamily="34" charset="0"/>
              </a:rPr>
            </a:br>
            <a:r>
              <a:rPr lang="es-MX" sz="2000" dirty="0">
                <a:latin typeface="Century Gothic" pitchFamily="34" charset="0"/>
              </a:rPr>
              <a:t/>
            </a:r>
            <a:br>
              <a:rPr lang="es-MX" sz="2000" dirty="0">
                <a:latin typeface="Century Gothic" pitchFamily="34" charset="0"/>
              </a:rPr>
            </a:br>
            <a:endParaRPr lang="es-ES" sz="2000" dirty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-36512" y="332656"/>
            <a:ext cx="914400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 err="1">
                <a:latin typeface="Edwardian Script ITC" pitchFamily="66" charset="0"/>
              </a:rPr>
              <a:t>Our</a:t>
            </a:r>
            <a:r>
              <a:rPr lang="es-MX" sz="2400" dirty="0">
                <a:latin typeface="Edwardian Script ITC" pitchFamily="66" charset="0"/>
              </a:rPr>
              <a:t> </a:t>
            </a:r>
            <a:r>
              <a:rPr lang="es-MX" sz="2400" dirty="0" err="1">
                <a:latin typeface="Edwardian Script ITC" pitchFamily="66" charset="0"/>
              </a:rPr>
              <a:t>neighbors</a:t>
            </a:r>
            <a:r>
              <a:rPr lang="es-MX" sz="2400" dirty="0">
                <a:latin typeface="Edwardian Script ITC" pitchFamily="66" charset="0"/>
              </a:rPr>
              <a:t>, </a:t>
            </a:r>
            <a:r>
              <a:rPr lang="es-MX" sz="2400" dirty="0" err="1">
                <a:latin typeface="Edwardian Script ITC" pitchFamily="66" charset="0"/>
              </a:rPr>
              <a:t>our</a:t>
            </a:r>
            <a:r>
              <a:rPr lang="es-MX" sz="2400" dirty="0">
                <a:latin typeface="Edwardian Script ITC" pitchFamily="66" charset="0"/>
              </a:rPr>
              <a:t> </a:t>
            </a:r>
            <a:r>
              <a:rPr lang="es-MX" sz="2400" dirty="0" err="1">
                <a:latin typeface="Edwardian Script ITC" pitchFamily="66" charset="0"/>
              </a:rPr>
              <a:t>lives</a:t>
            </a:r>
            <a:r>
              <a:rPr lang="es-MX" sz="1800" dirty="0"/>
              <a:t/>
            </a:r>
            <a:br>
              <a:rPr lang="es-MX" sz="1800" dirty="0"/>
            </a:br>
            <a:r>
              <a:rPr lang="es-MX" sz="1800" dirty="0"/>
              <a:t/>
            </a:r>
            <a:br>
              <a:rPr lang="es-MX" sz="1800" dirty="0"/>
            </a:br>
            <a:r>
              <a:rPr lang="es-MX" sz="1600" dirty="0" err="1">
                <a:latin typeface="Century Gothic" pitchFamily="34" charset="0"/>
              </a:rPr>
              <a:t>Woman</a:t>
            </a:r>
            <a:r>
              <a:rPr lang="es-MX" sz="1600" dirty="0">
                <a:latin typeface="Century Gothic" pitchFamily="34" charset="0"/>
              </a:rPr>
              <a:t>: I </a:t>
            </a:r>
            <a:r>
              <a:rPr lang="es-MX" sz="1600" dirty="0" err="1">
                <a:latin typeface="Century Gothic" pitchFamily="34" charset="0"/>
              </a:rPr>
              <a:t>saw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you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yesterday</a:t>
            </a:r>
            <a:r>
              <a:rPr lang="es-MX" sz="1600" dirty="0">
                <a:latin typeface="Century Gothic" pitchFamily="34" charset="0"/>
              </a:rPr>
              <a:t>, </a:t>
            </a:r>
            <a:r>
              <a:rPr lang="es-MX" sz="1600" dirty="0" err="1">
                <a:latin typeface="Century Gothic" pitchFamily="34" charset="0"/>
              </a:rPr>
              <a:t>but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you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didn’t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seen</a:t>
            </a:r>
            <a:r>
              <a:rPr lang="es-MX" sz="1600" dirty="0">
                <a:latin typeface="Century Gothic" pitchFamily="34" charset="0"/>
              </a:rPr>
              <a:t> me</a:t>
            </a:r>
            <a:br>
              <a:rPr lang="es-MX" sz="1600" dirty="0">
                <a:latin typeface="Century Gothic" pitchFamily="34" charset="0"/>
              </a:rPr>
            </a:br>
            <a:r>
              <a:rPr lang="es-MX" sz="1600" dirty="0" err="1">
                <a:latin typeface="Century Gothic" pitchFamily="34" charset="0"/>
              </a:rPr>
              <a:t>Men</a:t>
            </a:r>
            <a:r>
              <a:rPr lang="es-MX" sz="1600" dirty="0">
                <a:latin typeface="Century Gothic" pitchFamily="34" charset="0"/>
              </a:rPr>
              <a:t>: </a:t>
            </a:r>
            <a:r>
              <a:rPr lang="es-MX" sz="1600" dirty="0" err="1">
                <a:latin typeface="Century Gothic" pitchFamily="34" charset="0"/>
              </a:rPr>
              <a:t>R</a:t>
            </a:r>
            <a:r>
              <a:rPr lang="es-MX" sz="1600" dirty="0" err="1" smtClean="0">
                <a:latin typeface="Century Gothic" pitchFamily="34" charset="0"/>
              </a:rPr>
              <a:t>eally</a:t>
            </a:r>
            <a:r>
              <a:rPr lang="es-MX" sz="1600" dirty="0">
                <a:latin typeface="Century Gothic" pitchFamily="34" charset="0"/>
              </a:rPr>
              <a:t>, </a:t>
            </a:r>
            <a:r>
              <a:rPr lang="es-MX" sz="1600" dirty="0" err="1">
                <a:latin typeface="Century Gothic" pitchFamily="34" charset="0"/>
              </a:rPr>
              <a:t>when</a:t>
            </a:r>
            <a:r>
              <a:rPr lang="es-MX" sz="1600" dirty="0">
                <a:latin typeface="Century Gothic" pitchFamily="34" charset="0"/>
              </a:rPr>
              <a:t/>
            </a:r>
            <a:br>
              <a:rPr lang="es-MX" sz="1600" dirty="0">
                <a:latin typeface="Century Gothic" pitchFamily="34" charset="0"/>
              </a:rPr>
            </a:br>
            <a:r>
              <a:rPr lang="es-MX" sz="1600" dirty="0" err="1">
                <a:latin typeface="Century Gothic" pitchFamily="34" charset="0"/>
              </a:rPr>
              <a:t>Woman</a:t>
            </a:r>
            <a:r>
              <a:rPr lang="es-MX" sz="1600" dirty="0">
                <a:latin typeface="Century Gothic" pitchFamily="34" charset="0"/>
              </a:rPr>
              <a:t>: </a:t>
            </a:r>
            <a:r>
              <a:rPr lang="es-MX" sz="1600" dirty="0" smtClean="0">
                <a:latin typeface="Century Gothic" pitchFamily="34" charset="0"/>
              </a:rPr>
              <a:t>At </a:t>
            </a:r>
            <a:r>
              <a:rPr lang="es-MX" sz="1600" dirty="0" err="1">
                <a:latin typeface="Century Gothic" pitchFamily="34" charset="0"/>
              </a:rPr>
              <a:t>about</a:t>
            </a:r>
            <a:r>
              <a:rPr lang="es-MX" sz="1600" dirty="0">
                <a:latin typeface="Century Gothic" pitchFamily="34" charset="0"/>
              </a:rPr>
              <a:t> 2:30, </a:t>
            </a:r>
            <a:r>
              <a:rPr lang="es-MX" sz="1600" dirty="0" err="1">
                <a:latin typeface="Century Gothic" pitchFamily="34" charset="0"/>
              </a:rPr>
              <a:t>you’re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getting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out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smtClean="0">
                <a:latin typeface="Century Gothic" pitchFamily="34" charset="0"/>
              </a:rPr>
              <a:t>of a taxi </a:t>
            </a:r>
            <a:r>
              <a:rPr lang="es-MX" sz="1600" dirty="0" err="1">
                <a:latin typeface="Century Gothic" pitchFamily="34" charset="0"/>
              </a:rPr>
              <a:t>on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mainstreet</a:t>
            </a:r>
            <a:r>
              <a:rPr lang="es-MX" sz="1600" dirty="0">
                <a:latin typeface="Century Gothic" pitchFamily="34" charset="0"/>
              </a:rPr>
              <a:t/>
            </a:r>
            <a:br>
              <a:rPr lang="es-MX" sz="1600" dirty="0">
                <a:latin typeface="Century Gothic" pitchFamily="34" charset="0"/>
              </a:rPr>
            </a:br>
            <a:r>
              <a:rPr lang="es-MX" sz="1600" dirty="0" err="1">
                <a:latin typeface="Century Gothic" pitchFamily="34" charset="0"/>
              </a:rPr>
              <a:t>Men</a:t>
            </a:r>
            <a:r>
              <a:rPr lang="es-MX" sz="1600" dirty="0">
                <a:latin typeface="Century Gothic" pitchFamily="34" charset="0"/>
              </a:rPr>
              <a:t>: </a:t>
            </a:r>
            <a:r>
              <a:rPr lang="es-MX" sz="1600" dirty="0" err="1">
                <a:latin typeface="Century Gothic" pitchFamily="34" charset="0"/>
              </a:rPr>
              <a:t>That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wasn’t</a:t>
            </a:r>
            <a:r>
              <a:rPr lang="es-MX" sz="1600" dirty="0">
                <a:latin typeface="Century Gothic" pitchFamily="34" charset="0"/>
              </a:rPr>
              <a:t> me, </a:t>
            </a:r>
            <a:r>
              <a:rPr lang="es-MX" sz="1600" dirty="0" err="1">
                <a:latin typeface="Century Gothic" pitchFamily="34" charset="0"/>
              </a:rPr>
              <a:t>Yesterday</a:t>
            </a:r>
            <a:r>
              <a:rPr lang="es-MX" sz="1600" dirty="0">
                <a:latin typeface="Century Gothic" pitchFamily="34" charset="0"/>
              </a:rPr>
              <a:t> at 2:30 I </a:t>
            </a:r>
            <a:r>
              <a:rPr lang="es-MX" sz="1600" dirty="0" err="1">
                <a:latin typeface="Century Gothic" pitchFamily="34" charset="0"/>
              </a:rPr>
              <a:t>was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cooking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dinner</a:t>
            </a:r>
            <a:r>
              <a:rPr lang="es-MX" sz="1600" dirty="0">
                <a:latin typeface="Century Gothic" pitchFamily="34" charset="0"/>
              </a:rPr>
              <a:t/>
            </a:r>
            <a:br>
              <a:rPr lang="es-MX" sz="1600" dirty="0">
                <a:latin typeface="Century Gothic" pitchFamily="34" charset="0"/>
              </a:rPr>
            </a:br>
            <a:r>
              <a:rPr lang="es-MX" sz="1600" dirty="0" err="1">
                <a:latin typeface="Century Gothic" pitchFamily="34" charset="0"/>
              </a:rPr>
              <a:t>Woman</a:t>
            </a:r>
            <a:r>
              <a:rPr lang="es-MX" sz="1600" dirty="0">
                <a:latin typeface="Century Gothic" pitchFamily="34" charset="0"/>
              </a:rPr>
              <a:t>: </a:t>
            </a:r>
            <a:r>
              <a:rPr lang="es-MX" sz="1600" dirty="0" err="1" smtClean="0">
                <a:latin typeface="Century Gothic" pitchFamily="34" charset="0"/>
              </a:rPr>
              <a:t>Mmh</a:t>
            </a:r>
            <a:r>
              <a:rPr lang="es-MX" sz="1600" dirty="0">
                <a:latin typeface="Century Gothic" pitchFamily="34" charset="0"/>
              </a:rPr>
              <a:t>, I </a:t>
            </a:r>
            <a:r>
              <a:rPr lang="es-MX" sz="1600" dirty="0" err="1">
                <a:latin typeface="Century Gothic" pitchFamily="34" charset="0"/>
              </a:rPr>
              <a:t>guess</a:t>
            </a:r>
            <a:r>
              <a:rPr lang="es-MX" sz="1600" dirty="0">
                <a:latin typeface="Century Gothic" pitchFamily="34" charset="0"/>
              </a:rPr>
              <a:t> I </a:t>
            </a:r>
            <a:r>
              <a:rPr lang="es-MX" sz="1600" dirty="0" err="1">
                <a:latin typeface="Century Gothic" pitchFamily="34" charset="0"/>
              </a:rPr>
              <a:t>made</a:t>
            </a:r>
            <a:r>
              <a:rPr lang="es-MX" sz="1600" dirty="0">
                <a:latin typeface="Century Gothic" pitchFamily="34" charset="0"/>
              </a:rPr>
              <a:t> a </a:t>
            </a:r>
            <a:r>
              <a:rPr lang="es-MX" sz="1600" dirty="0" err="1" smtClean="0">
                <a:latin typeface="Century Gothic" pitchFamily="34" charset="0"/>
              </a:rPr>
              <a:t>mistake</a:t>
            </a:r>
            <a:endParaRPr lang="es-MX" sz="1600" dirty="0" smtClean="0">
              <a:latin typeface="Century Gothic" pitchFamily="34" charset="0"/>
            </a:endParaRPr>
          </a:p>
          <a:p>
            <a:pPr marL="0" indent="0">
              <a:buNone/>
            </a:pPr>
            <a:endParaRPr lang="es-MX" sz="1600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s-MX" sz="1600" dirty="0" err="1" smtClean="0">
                <a:latin typeface="Century Gothic" pitchFamily="34" charset="0"/>
              </a:rPr>
              <a:t>Stay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f</a:t>
            </a:r>
            <a:r>
              <a:rPr lang="es-MX" sz="1600" dirty="0" err="1" smtClean="0">
                <a:latin typeface="Century Gothic" pitchFamily="34" charset="0"/>
              </a:rPr>
              <a:t>or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our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>
                <a:latin typeface="Century Gothic" pitchFamily="34" charset="0"/>
              </a:rPr>
              <a:t>neighbors</a:t>
            </a:r>
            <a:r>
              <a:rPr lang="es-MX" sz="1600" dirty="0">
                <a:latin typeface="Century Gothic" pitchFamily="34" charset="0"/>
              </a:rPr>
              <a:t>, </a:t>
            </a:r>
            <a:r>
              <a:rPr lang="es-MX" sz="1600" dirty="0" err="1">
                <a:latin typeface="Century Gothic" pitchFamily="34" charset="0"/>
              </a:rPr>
              <a:t>our</a:t>
            </a:r>
            <a:r>
              <a:rPr lang="es-MX" sz="1600" dirty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lives</a:t>
            </a:r>
            <a:r>
              <a:rPr lang="es-MX" sz="1600" dirty="0" smtClean="0">
                <a:latin typeface="Century Gothic" pitchFamily="34" charset="0"/>
              </a:rPr>
              <a:t>, </a:t>
            </a:r>
            <a:r>
              <a:rPr lang="es-MX" sz="1600" dirty="0" err="1" smtClean="0">
                <a:latin typeface="Century Gothic" pitchFamily="34" charset="0"/>
              </a:rPr>
              <a:t>coming</a:t>
            </a:r>
            <a:r>
              <a:rPr lang="es-MX" sz="1600" dirty="0" smtClean="0">
                <a:latin typeface="Century Gothic" pitchFamily="34" charset="0"/>
              </a:rPr>
              <a:t> up </a:t>
            </a:r>
            <a:r>
              <a:rPr lang="es-MX" sz="1600" dirty="0" err="1" smtClean="0">
                <a:latin typeface="Century Gothic" pitchFamily="34" charset="0"/>
              </a:rPr>
              <a:t>after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the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morning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news</a:t>
            </a:r>
            <a:endParaRPr lang="es-MX" sz="1600" dirty="0" smtClean="0">
              <a:latin typeface="Century Gothic" pitchFamily="34" charset="0"/>
            </a:endParaRPr>
          </a:p>
          <a:p>
            <a:pPr marL="0" indent="0">
              <a:buNone/>
            </a:pPr>
            <a:endParaRPr lang="es-MX" sz="1600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I SEE YOU</a:t>
            </a:r>
            <a:r>
              <a:rPr lang="es-MX" sz="1800" dirty="0"/>
              <a:t/>
            </a:r>
            <a:br>
              <a:rPr lang="es-MX" sz="1800" dirty="0"/>
            </a:br>
            <a:r>
              <a:rPr lang="es-MX" sz="1800" dirty="0"/>
              <a:t/>
            </a:r>
            <a:br>
              <a:rPr lang="es-MX" sz="1800" dirty="0"/>
            </a:br>
            <a:r>
              <a:rPr lang="es-MX" sz="1600" dirty="0" smtClean="0">
                <a:latin typeface="Century Gothic" pitchFamily="34" charset="0"/>
              </a:rPr>
              <a:t>Doctor: Hi, </a:t>
            </a:r>
            <a:r>
              <a:rPr lang="es-MX" sz="1600" dirty="0" err="1" smtClean="0">
                <a:latin typeface="Century Gothic" pitchFamily="34" charset="0"/>
              </a:rPr>
              <a:t>this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is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the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Nestor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Retnes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owner</a:t>
            </a:r>
            <a:r>
              <a:rPr lang="es-MX" sz="1600" dirty="0" smtClean="0">
                <a:latin typeface="Century Gothic" pitchFamily="34" charset="0"/>
              </a:rPr>
              <a:t> of I </a:t>
            </a:r>
            <a:r>
              <a:rPr lang="es-MX" sz="1600" dirty="0" err="1" smtClean="0">
                <a:latin typeface="Century Gothic" pitchFamily="34" charset="0"/>
              </a:rPr>
              <a:t>see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. </a:t>
            </a:r>
            <a:r>
              <a:rPr lang="es-MX" sz="1600" dirty="0" err="1">
                <a:latin typeface="Century Gothic" pitchFamily="34" charset="0"/>
              </a:rPr>
              <a:t>T</a:t>
            </a:r>
            <a:r>
              <a:rPr lang="es-MX" sz="1600" dirty="0" err="1" smtClean="0">
                <a:latin typeface="Century Gothic" pitchFamily="34" charset="0"/>
              </a:rPr>
              <a:t>he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one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step</a:t>
            </a:r>
            <a:r>
              <a:rPr lang="es-MX" sz="1600" dirty="0" smtClean="0">
                <a:latin typeface="Century Gothic" pitchFamily="34" charset="0"/>
              </a:rPr>
              <a:t> place </a:t>
            </a:r>
            <a:r>
              <a:rPr lang="es-MX" sz="1600" dirty="0" err="1" smtClean="0">
                <a:latin typeface="Century Gothic" pitchFamily="34" charset="0"/>
              </a:rPr>
              <a:t>for</a:t>
            </a:r>
            <a:r>
              <a:rPr lang="es-MX" sz="1600" dirty="0" smtClean="0">
                <a:latin typeface="Century Gothic" pitchFamily="34" charset="0"/>
              </a:rPr>
              <a:t> I </a:t>
            </a:r>
            <a:r>
              <a:rPr lang="es-MX" sz="1600" dirty="0" err="1" smtClean="0">
                <a:latin typeface="Century Gothic" pitchFamily="34" charset="0"/>
              </a:rPr>
              <a:t>examinations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end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our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glasses</a:t>
            </a:r>
            <a:r>
              <a:rPr lang="es-MX" sz="1600" dirty="0" smtClean="0">
                <a:latin typeface="Century Gothic" pitchFamily="34" charset="0"/>
              </a:rPr>
              <a:t>. </a:t>
            </a:r>
            <a:r>
              <a:rPr lang="es-MX" sz="1600" dirty="0" err="1" smtClean="0">
                <a:latin typeface="Century Gothic" pitchFamily="34" charset="0"/>
              </a:rPr>
              <a:t>Does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they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seen</a:t>
            </a:r>
            <a:r>
              <a:rPr lang="es-MX" sz="1600" dirty="0" smtClean="0">
                <a:latin typeface="Century Gothic" pitchFamily="34" charset="0"/>
              </a:rPr>
              <a:t> look </a:t>
            </a:r>
            <a:r>
              <a:rPr lang="es-MX" sz="1600" dirty="0" err="1" smtClean="0">
                <a:latin typeface="Century Gothic" pitchFamily="34" charset="0"/>
              </a:rPr>
              <a:t>familian</a:t>
            </a:r>
            <a:r>
              <a:rPr lang="es-MX" sz="1600" dirty="0" smtClean="0">
                <a:latin typeface="Century Gothic" pitchFamily="34" charset="0"/>
              </a:rPr>
              <a:t>.</a:t>
            </a:r>
          </a:p>
          <a:p>
            <a:pPr marL="0" indent="0">
              <a:buNone/>
            </a:pPr>
            <a:r>
              <a:rPr lang="es-MX" sz="1600" dirty="0" smtClean="0">
                <a:latin typeface="Century Gothic" pitchFamily="34" charset="0"/>
              </a:rPr>
              <a:t>Men1: I </a:t>
            </a:r>
            <a:r>
              <a:rPr lang="es-MX" sz="1600" dirty="0" err="1" smtClean="0">
                <a:latin typeface="Century Gothic" pitchFamily="34" charset="0"/>
              </a:rPr>
              <a:t>saw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yesterday</a:t>
            </a:r>
            <a:r>
              <a:rPr lang="es-MX" sz="1600" dirty="0" smtClean="0">
                <a:latin typeface="Century Gothic" pitchFamily="34" charset="0"/>
              </a:rPr>
              <a:t>, </a:t>
            </a:r>
            <a:r>
              <a:rPr lang="es-MX" sz="1600" dirty="0" err="1" smtClean="0">
                <a:latin typeface="Century Gothic" pitchFamily="34" charset="0"/>
              </a:rPr>
              <a:t>but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didn’t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seen</a:t>
            </a:r>
            <a:r>
              <a:rPr lang="es-MX" sz="1600" dirty="0" smtClean="0">
                <a:latin typeface="Century Gothic" pitchFamily="34" charset="0"/>
              </a:rPr>
              <a:t> me.</a:t>
            </a:r>
          </a:p>
          <a:p>
            <a:pPr marL="0" indent="0">
              <a:buNone/>
            </a:pPr>
            <a:r>
              <a:rPr lang="es-MX" sz="1600" dirty="0" smtClean="0">
                <a:latin typeface="Century Gothic" pitchFamily="34" charset="0"/>
              </a:rPr>
              <a:t>Men2: </a:t>
            </a:r>
            <a:r>
              <a:rPr lang="es-MX" sz="1600" dirty="0" err="1" smtClean="0">
                <a:latin typeface="Century Gothic" pitchFamily="34" charset="0"/>
              </a:rPr>
              <a:t>Really</a:t>
            </a:r>
            <a:r>
              <a:rPr lang="es-MX" sz="1600" dirty="0" smtClean="0">
                <a:latin typeface="Century Gothic" pitchFamily="34" charset="0"/>
              </a:rPr>
              <a:t>, </a:t>
            </a:r>
            <a:r>
              <a:rPr lang="es-MX" sz="1600" dirty="0" err="1" smtClean="0">
                <a:latin typeface="Century Gothic" pitchFamily="34" charset="0"/>
              </a:rPr>
              <a:t>when</a:t>
            </a:r>
            <a:endParaRPr lang="es-MX" sz="1600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s-MX" sz="1600" dirty="0" smtClean="0">
                <a:latin typeface="Century Gothic" pitchFamily="34" charset="0"/>
              </a:rPr>
              <a:t>Men1: At </a:t>
            </a:r>
            <a:r>
              <a:rPr lang="es-MX" sz="1600" dirty="0" err="1" smtClean="0">
                <a:latin typeface="Century Gothic" pitchFamily="34" charset="0"/>
              </a:rPr>
              <a:t>about</a:t>
            </a:r>
            <a:r>
              <a:rPr lang="es-MX" sz="1600" dirty="0" smtClean="0">
                <a:latin typeface="Century Gothic" pitchFamily="34" charset="0"/>
              </a:rPr>
              <a:t> 4:00 </a:t>
            </a:r>
            <a:r>
              <a:rPr lang="es-MX" sz="1600" dirty="0" err="1" smtClean="0">
                <a:latin typeface="Century Gothic" pitchFamily="34" charset="0"/>
              </a:rPr>
              <a:t>o’clock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‘re </a:t>
            </a:r>
            <a:r>
              <a:rPr lang="es-MX" sz="1600" dirty="0" err="1" smtClean="0">
                <a:latin typeface="Century Gothic" pitchFamily="34" charset="0"/>
              </a:rPr>
              <a:t>join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to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the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park</a:t>
            </a:r>
            <a:endParaRPr lang="es-MX" sz="1600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s-MX" sz="1600" dirty="0" smtClean="0">
                <a:latin typeface="Century Gothic" pitchFamily="34" charset="0"/>
              </a:rPr>
              <a:t>Men2: </a:t>
            </a:r>
            <a:r>
              <a:rPr lang="es-MX" sz="1600" dirty="0" err="1" smtClean="0">
                <a:latin typeface="Century Gothic" pitchFamily="34" charset="0"/>
              </a:rPr>
              <a:t>That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wasn’t</a:t>
            </a:r>
            <a:r>
              <a:rPr lang="es-MX" sz="1600" dirty="0" smtClean="0">
                <a:latin typeface="Century Gothic" pitchFamily="34" charset="0"/>
              </a:rPr>
              <a:t> me, </a:t>
            </a:r>
            <a:r>
              <a:rPr lang="es-MX" sz="1600" dirty="0" err="1" smtClean="0">
                <a:latin typeface="Century Gothic" pitchFamily="34" charset="0"/>
              </a:rPr>
              <a:t>yesterday</a:t>
            </a:r>
            <a:r>
              <a:rPr lang="es-MX" sz="1600" dirty="0" smtClean="0">
                <a:latin typeface="Century Gothic" pitchFamily="34" charset="0"/>
              </a:rPr>
              <a:t> at </a:t>
            </a:r>
            <a:r>
              <a:rPr lang="es-MX" sz="1600" dirty="0">
                <a:latin typeface="Century Gothic" pitchFamily="34" charset="0"/>
              </a:rPr>
              <a:t>4:00 </a:t>
            </a:r>
            <a:r>
              <a:rPr lang="es-MX" sz="1600" dirty="0" err="1" smtClean="0">
                <a:latin typeface="Century Gothic" pitchFamily="34" charset="0"/>
              </a:rPr>
              <a:t>o’clock</a:t>
            </a:r>
            <a:r>
              <a:rPr lang="es-MX" sz="1600" dirty="0" smtClean="0">
                <a:latin typeface="Century Gothic" pitchFamily="34" charset="0"/>
              </a:rPr>
              <a:t> I </a:t>
            </a:r>
            <a:r>
              <a:rPr lang="es-MX" sz="1600" dirty="0" err="1" smtClean="0">
                <a:latin typeface="Century Gothic" pitchFamily="34" charset="0"/>
              </a:rPr>
              <a:t>was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playing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tennis</a:t>
            </a:r>
            <a:r>
              <a:rPr lang="es-MX" sz="1600" dirty="0" smtClean="0">
                <a:latin typeface="Century Gothic" pitchFamily="34" charset="0"/>
              </a:rPr>
              <a:t>.</a:t>
            </a:r>
          </a:p>
          <a:p>
            <a:pPr marL="0" indent="0">
              <a:buNone/>
            </a:pPr>
            <a:r>
              <a:rPr lang="es-MX" sz="1600" dirty="0" smtClean="0">
                <a:latin typeface="Century Gothic" pitchFamily="34" charset="0"/>
              </a:rPr>
              <a:t>Men1: </a:t>
            </a:r>
            <a:r>
              <a:rPr lang="es-MX" sz="1600" dirty="0" err="1" smtClean="0">
                <a:latin typeface="Century Gothic" pitchFamily="34" charset="0"/>
              </a:rPr>
              <a:t>Mmh</a:t>
            </a:r>
            <a:r>
              <a:rPr lang="es-MX" sz="1600" dirty="0" smtClean="0">
                <a:latin typeface="Century Gothic" pitchFamily="34" charset="0"/>
              </a:rPr>
              <a:t>, </a:t>
            </a:r>
            <a:r>
              <a:rPr lang="es-MX" sz="1600" dirty="0" err="1" smtClean="0">
                <a:latin typeface="Century Gothic" pitchFamily="34" charset="0"/>
              </a:rPr>
              <a:t>It’s</a:t>
            </a:r>
            <a:r>
              <a:rPr lang="es-MX" sz="1600" dirty="0" smtClean="0">
                <a:latin typeface="Century Gothic" pitchFamily="34" charset="0"/>
              </a:rPr>
              <a:t> a </a:t>
            </a:r>
            <a:r>
              <a:rPr lang="es-MX" sz="1600" dirty="0" err="1" smtClean="0">
                <a:latin typeface="Century Gothic" pitchFamily="34" charset="0"/>
              </a:rPr>
              <a:t>made</a:t>
            </a:r>
            <a:r>
              <a:rPr lang="es-MX" sz="1600" dirty="0" smtClean="0">
                <a:latin typeface="Century Gothic" pitchFamily="34" charset="0"/>
              </a:rPr>
              <a:t> a </a:t>
            </a:r>
            <a:r>
              <a:rPr lang="es-MX" sz="1600" dirty="0" err="1" smtClean="0">
                <a:latin typeface="Century Gothic" pitchFamily="34" charset="0"/>
              </a:rPr>
              <a:t>mistake</a:t>
            </a:r>
            <a:endParaRPr lang="es-MX" sz="1600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s-MX" sz="1600" dirty="0" smtClean="0">
                <a:latin typeface="Century Gothic" pitchFamily="34" charset="0"/>
              </a:rPr>
              <a:t>Doctor: </a:t>
            </a:r>
            <a:r>
              <a:rPr lang="es-MX" sz="1600" dirty="0" err="1" smtClean="0">
                <a:latin typeface="Century Gothic" pitchFamily="34" charset="0"/>
              </a:rPr>
              <a:t>Don’t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let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this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happened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to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come </a:t>
            </a:r>
            <a:r>
              <a:rPr lang="es-MX" sz="1600" dirty="0" err="1" smtClean="0">
                <a:latin typeface="Century Gothic" pitchFamily="34" charset="0"/>
              </a:rPr>
              <a:t>to</a:t>
            </a:r>
            <a:r>
              <a:rPr lang="es-MX" sz="1600" dirty="0" smtClean="0">
                <a:latin typeface="Century Gothic" pitchFamily="34" charset="0"/>
              </a:rPr>
              <a:t> I </a:t>
            </a:r>
            <a:r>
              <a:rPr lang="es-MX" sz="1600" dirty="0" err="1" smtClean="0">
                <a:latin typeface="Century Gothic" pitchFamily="34" charset="0"/>
              </a:rPr>
              <a:t>see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for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examination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to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day</a:t>
            </a:r>
            <a:r>
              <a:rPr lang="es-MX" sz="1600" dirty="0" smtClean="0">
                <a:latin typeface="Century Gothic" pitchFamily="34" charset="0"/>
              </a:rPr>
              <a:t>. </a:t>
            </a:r>
            <a:r>
              <a:rPr lang="es-MX" sz="1600" dirty="0" err="1" smtClean="0">
                <a:latin typeface="Century Gothic" pitchFamily="34" charset="0"/>
              </a:rPr>
              <a:t>This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is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Nestor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Retnes</a:t>
            </a:r>
            <a:r>
              <a:rPr lang="es-MX" sz="1600" dirty="0" smtClean="0">
                <a:latin typeface="Century Gothic" pitchFamily="34" charset="0"/>
              </a:rPr>
              <a:t> in I </a:t>
            </a:r>
            <a:r>
              <a:rPr lang="es-MX" sz="1600" dirty="0" err="1" smtClean="0">
                <a:latin typeface="Century Gothic" pitchFamily="34" charset="0"/>
              </a:rPr>
              <a:t>see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at I </a:t>
            </a:r>
            <a:r>
              <a:rPr lang="es-MX" sz="1600" dirty="0" err="1" smtClean="0">
                <a:latin typeface="Century Gothic" pitchFamily="34" charset="0"/>
              </a:rPr>
              <a:t>see</a:t>
            </a:r>
            <a:r>
              <a:rPr lang="es-MX" sz="1600" dirty="0" smtClean="0">
                <a:latin typeface="Century Gothic" pitchFamily="34" charset="0"/>
              </a:rPr>
              <a:t> </a:t>
            </a:r>
            <a:r>
              <a:rPr lang="es-MX" sz="1600" dirty="0" err="1" smtClean="0">
                <a:latin typeface="Century Gothic" pitchFamily="34" charset="0"/>
              </a:rPr>
              <a:t>you</a:t>
            </a:r>
            <a:r>
              <a:rPr lang="es-MX" sz="1600" dirty="0" smtClean="0">
                <a:latin typeface="Century Gothic" pitchFamily="34" charset="0"/>
              </a:rPr>
              <a:t> </a:t>
            </a:r>
            <a:endParaRPr lang="es-ES" sz="1600" dirty="0"/>
          </a:p>
          <a:p>
            <a:pPr marL="0" indent="0"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64555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78" t="22469" r="36944" b="29135"/>
          <a:stretch/>
        </p:blipFill>
        <p:spPr bwMode="auto">
          <a:xfrm>
            <a:off x="899592" y="836712"/>
            <a:ext cx="6908800" cy="497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669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118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8</cp:revision>
  <dcterms:created xsi:type="dcterms:W3CDTF">2014-06-03T12:40:42Z</dcterms:created>
  <dcterms:modified xsi:type="dcterms:W3CDTF">2014-06-03T15:44:03Z</dcterms:modified>
</cp:coreProperties>
</file>