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3792" y="-16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OXNxoMClA&amp;hd=1" TargetMode="External"/><Relationship Id="rId2" Type="http://schemas.openxmlformats.org/officeDocument/2006/relationships/hyperlink" Target="http://www.youtube.com/watch?v=t9t4rt7M6wU&amp;hd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nglishmedialab.com/GrammarGames/New_Snakes_%20Ladders/Past_tens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211033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http://www.youtube.com/watch?v=t9t4rt7M6wU&amp;hd=1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28596" y="2214554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http://www.youtube.com/watch?v=jkOXNxoMClA&amp;hd=1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2714620"/>
            <a:ext cx="44307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Activity</a:t>
            </a:r>
            <a:r>
              <a:rPr lang="es-ES_tradnl" dirty="0" smtClean="0"/>
              <a:t>:</a:t>
            </a:r>
          </a:p>
          <a:p>
            <a:r>
              <a:rPr lang="es-ES_tradnl" dirty="0" err="1" smtClean="0"/>
              <a:t>Transcript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T.V. </a:t>
            </a:r>
            <a:r>
              <a:rPr lang="es-ES_tradnl" dirty="0" err="1" smtClean="0"/>
              <a:t>morning</a:t>
            </a:r>
            <a:r>
              <a:rPr lang="es-ES_tradnl" dirty="0" smtClean="0"/>
              <a:t> </a:t>
            </a:r>
            <a:r>
              <a:rPr lang="es-ES_tradnl" dirty="0" err="1" smtClean="0"/>
              <a:t>news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1st interview: </a:t>
            </a:r>
            <a:r>
              <a:rPr lang="es-ES_tradnl" dirty="0" err="1" smtClean="0"/>
              <a:t>scot</a:t>
            </a:r>
            <a:r>
              <a:rPr lang="es-ES_tradnl" dirty="0" smtClean="0"/>
              <a:t> </a:t>
            </a:r>
            <a:r>
              <a:rPr lang="es-ES_tradnl" dirty="0" err="1" smtClean="0"/>
              <a:t>mason</a:t>
            </a:r>
            <a:endParaRPr lang="es-ES_tradnl" dirty="0" smtClean="0"/>
          </a:p>
          <a:p>
            <a:r>
              <a:rPr lang="es-ES_tradnl" dirty="0" smtClean="0"/>
              <a:t>2nd interview: Gloria </a:t>
            </a:r>
            <a:r>
              <a:rPr lang="es-ES_tradnl" dirty="0" err="1" smtClean="0"/>
              <a:t>Rodriguez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Adds</a:t>
            </a:r>
            <a:r>
              <a:rPr lang="es-ES_tradnl" dirty="0" smtClean="0"/>
              <a:t>: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neighbors</a:t>
            </a:r>
            <a:r>
              <a:rPr lang="es-ES_tradnl" dirty="0" smtClean="0"/>
              <a:t>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live</a:t>
            </a:r>
            <a:r>
              <a:rPr lang="es-ES_tradnl" dirty="0" smtClean="0"/>
              <a:t>/ I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endParaRPr lang="es-ES_tradnl" dirty="0" smtClean="0"/>
          </a:p>
          <a:p>
            <a:r>
              <a:rPr lang="es-ES_tradnl" dirty="0" smtClean="0"/>
              <a:t>3rd interview: </a:t>
            </a:r>
            <a:r>
              <a:rPr lang="es-ES_tradnl" dirty="0" err="1" smtClean="0"/>
              <a:t>Maxine</a:t>
            </a:r>
            <a:r>
              <a:rPr lang="es-ES_tradnl" dirty="0" smtClean="0"/>
              <a:t> </a:t>
            </a:r>
            <a:r>
              <a:rPr lang="es-ES_tradnl" dirty="0" err="1" smtClean="0"/>
              <a:t>Baster</a:t>
            </a:r>
            <a:endParaRPr lang="es-ES_tradnl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1857364"/>
            <a:ext cx="5921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2.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 and simple </a:t>
            </a:r>
            <a:r>
              <a:rPr lang="es-ES_tradnl" dirty="0" err="1" smtClean="0"/>
              <a:t>past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785794"/>
            <a:ext cx="628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1.- 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explanation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endParaRPr 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4376" y="5500702"/>
            <a:ext cx="7772400" cy="54133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http://www.englishmedialab.com/GrammarGames/New_Snakes_%20Ladders/Past_tenses.html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597" y="4714884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FF0000"/>
                </a:solidFill>
              </a:rPr>
              <a:t>3</a:t>
            </a:r>
            <a:r>
              <a:rPr lang="es-ES_tradnl" sz="2000" b="1" dirty="0" smtClean="0">
                <a:solidFill>
                  <a:srgbClr val="FF0000"/>
                </a:solidFill>
              </a:rPr>
              <a:t>. </a:t>
            </a:r>
            <a:r>
              <a:rPr lang="es-ES_tradnl" dirty="0" smtClean="0"/>
              <a:t>Open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link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game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practice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, </a:t>
            </a:r>
            <a:r>
              <a:rPr lang="es-ES_tradnl" dirty="0" err="1" smtClean="0"/>
              <a:t>print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sscreen</a:t>
            </a:r>
            <a:r>
              <a:rPr lang="es-ES_tradnl" dirty="0" smtClean="0"/>
              <a:t> score and </a:t>
            </a:r>
            <a:r>
              <a:rPr lang="es-ES_tradnl" dirty="0" err="1" smtClean="0"/>
              <a:t>send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teacher</a:t>
            </a:r>
            <a:r>
              <a:rPr lang="es-ES_tradnl" dirty="0" smtClean="0"/>
              <a:t> </a:t>
            </a:r>
          </a:p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-1980728" y="492098"/>
            <a:ext cx="21212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While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mientras</a:t>
            </a:r>
          </a:p>
          <a:p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When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 cuando</a:t>
            </a:r>
          </a:p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As mientras cuando</a:t>
            </a:r>
          </a:p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As </a:t>
            </a:r>
            <a:r>
              <a:rPr lang="es-MX" dirty="0" err="1" smtClean="0">
                <a:solidFill>
                  <a:schemeClr val="bg1">
                    <a:lumMod val="50000"/>
                  </a:schemeClr>
                </a:solidFill>
              </a:rPr>
              <a:t>soon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as  tan pronto como en cuanto, luego que</a:t>
            </a:r>
            <a:endParaRPr lang="es-MX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2000" dirty="0" smtClean="0">
                <a:latin typeface="Century Gothic" pitchFamily="34" charset="0"/>
              </a:rPr>
              <a:t/>
            </a:r>
            <a:br>
              <a:rPr lang="es-MX" sz="2000" dirty="0" smtClean="0">
                <a:latin typeface="Century Gothic" pitchFamily="34" charset="0"/>
              </a:rPr>
            </a:br>
            <a:r>
              <a:rPr lang="es-MX" sz="2000" dirty="0">
                <a:latin typeface="Century Gothic" pitchFamily="34" charset="0"/>
              </a:rPr>
              <a:t/>
            </a:r>
            <a:br>
              <a:rPr lang="es-MX" sz="2000" dirty="0">
                <a:latin typeface="Century Gothic" pitchFamily="34" charset="0"/>
              </a:rPr>
            </a:br>
            <a:endParaRPr lang="es-ES" sz="2000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-36512" y="332656"/>
            <a:ext cx="914400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dirty="0" err="1">
                <a:latin typeface="Edwardian Script ITC" pitchFamily="66" charset="0"/>
              </a:rPr>
              <a:t>Our</a:t>
            </a:r>
            <a:r>
              <a:rPr lang="es-MX" sz="2400" dirty="0">
                <a:latin typeface="Edwardian Script ITC" pitchFamily="66" charset="0"/>
              </a:rPr>
              <a:t> </a:t>
            </a:r>
            <a:r>
              <a:rPr lang="es-MX" sz="2400" dirty="0" err="1">
                <a:latin typeface="Edwardian Script ITC" pitchFamily="66" charset="0"/>
              </a:rPr>
              <a:t>neighbors</a:t>
            </a:r>
            <a:r>
              <a:rPr lang="es-MX" sz="2400" dirty="0">
                <a:latin typeface="Edwardian Script ITC" pitchFamily="66" charset="0"/>
              </a:rPr>
              <a:t>, </a:t>
            </a:r>
            <a:r>
              <a:rPr lang="es-MX" sz="2400" dirty="0" err="1">
                <a:latin typeface="Edwardian Script ITC" pitchFamily="66" charset="0"/>
              </a:rPr>
              <a:t>our</a:t>
            </a:r>
            <a:r>
              <a:rPr lang="es-MX" sz="2400" dirty="0">
                <a:latin typeface="Edwardian Script ITC" pitchFamily="66" charset="0"/>
              </a:rPr>
              <a:t> </a:t>
            </a:r>
            <a:r>
              <a:rPr lang="es-MX" sz="2400" dirty="0" err="1">
                <a:latin typeface="Edwardian Script ITC" pitchFamily="66" charset="0"/>
              </a:rPr>
              <a:t>lives</a:t>
            </a: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/>
              <a:t/>
            </a:r>
            <a:br>
              <a:rPr lang="es-MX" sz="1800" dirty="0"/>
            </a:br>
            <a:r>
              <a:rPr lang="es-MX" sz="1600" dirty="0" err="1">
                <a:latin typeface="Century Gothic" pitchFamily="34" charset="0"/>
              </a:rPr>
              <a:t>Woman</a:t>
            </a:r>
            <a:r>
              <a:rPr lang="es-MX" sz="1600" dirty="0">
                <a:latin typeface="Century Gothic" pitchFamily="34" charset="0"/>
              </a:rPr>
              <a:t>: I </a:t>
            </a:r>
            <a:r>
              <a:rPr lang="es-MX" sz="1600" dirty="0" err="1">
                <a:latin typeface="Century Gothic" pitchFamily="34" charset="0"/>
              </a:rPr>
              <a:t>saw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err="1">
                <a:latin typeface="Century Gothic" pitchFamily="34" charset="0"/>
              </a:rPr>
              <a:t>you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err="1">
                <a:latin typeface="Century Gothic" pitchFamily="34" charset="0"/>
              </a:rPr>
              <a:t>yesterday</a:t>
            </a:r>
            <a:r>
              <a:rPr lang="es-MX" sz="1600" dirty="0">
                <a:latin typeface="Century Gothic" pitchFamily="34" charset="0"/>
              </a:rPr>
              <a:t>, </a:t>
            </a:r>
            <a:r>
              <a:rPr lang="es-MX" sz="1600" dirty="0" err="1">
                <a:latin typeface="Century Gothic" pitchFamily="34" charset="0"/>
              </a:rPr>
              <a:t>but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err="1">
                <a:latin typeface="Century Gothic" pitchFamily="34" charset="0"/>
              </a:rPr>
              <a:t>you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err="1">
                <a:latin typeface="Century Gothic" pitchFamily="34" charset="0"/>
              </a:rPr>
              <a:t>didn’t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err="1">
                <a:latin typeface="Century Gothic" pitchFamily="34" charset="0"/>
              </a:rPr>
              <a:t>seen</a:t>
            </a:r>
            <a:r>
              <a:rPr lang="es-MX" sz="1600" dirty="0">
                <a:latin typeface="Century Gothic" pitchFamily="34" charset="0"/>
              </a:rPr>
              <a:t> me</a:t>
            </a:r>
            <a:br>
              <a:rPr lang="es-MX" sz="1600" dirty="0">
                <a:latin typeface="Century Gothic" pitchFamily="34" charset="0"/>
              </a:rPr>
            </a:br>
            <a:r>
              <a:rPr lang="es-MX" sz="1600" dirty="0" err="1">
                <a:latin typeface="Century Gothic" pitchFamily="34" charset="0"/>
              </a:rPr>
              <a:t>Men</a:t>
            </a:r>
            <a:r>
              <a:rPr lang="es-MX" sz="1600" dirty="0">
                <a:latin typeface="Century Gothic" pitchFamily="34" charset="0"/>
              </a:rPr>
              <a:t>: </a:t>
            </a:r>
            <a:r>
              <a:rPr lang="es-MX" sz="1600" dirty="0" err="1">
                <a:latin typeface="Century Gothic" pitchFamily="34" charset="0"/>
              </a:rPr>
              <a:t>R</a:t>
            </a:r>
            <a:r>
              <a:rPr lang="es-MX" sz="1600" dirty="0" err="1" smtClean="0">
                <a:latin typeface="Century Gothic" pitchFamily="34" charset="0"/>
              </a:rPr>
              <a:t>eally</a:t>
            </a:r>
            <a:r>
              <a:rPr lang="es-MX" sz="1600" dirty="0">
                <a:latin typeface="Century Gothic" pitchFamily="34" charset="0"/>
              </a:rPr>
              <a:t>, </a:t>
            </a:r>
            <a:r>
              <a:rPr lang="es-MX" sz="1600" dirty="0" err="1">
                <a:latin typeface="Century Gothic" pitchFamily="34" charset="0"/>
              </a:rPr>
              <a:t>when</a:t>
            </a:r>
            <a:r>
              <a:rPr lang="es-MX" sz="1600" dirty="0">
                <a:latin typeface="Century Gothic" pitchFamily="34" charset="0"/>
              </a:rPr>
              <a:t/>
            </a:r>
            <a:br>
              <a:rPr lang="es-MX" sz="1600" dirty="0">
                <a:latin typeface="Century Gothic" pitchFamily="34" charset="0"/>
              </a:rPr>
            </a:br>
            <a:r>
              <a:rPr lang="es-MX" sz="1600" dirty="0" err="1">
                <a:latin typeface="Century Gothic" pitchFamily="34" charset="0"/>
              </a:rPr>
              <a:t>Woman</a:t>
            </a:r>
            <a:r>
              <a:rPr lang="es-MX" sz="1600" dirty="0">
                <a:latin typeface="Century Gothic" pitchFamily="34" charset="0"/>
              </a:rPr>
              <a:t>: </a:t>
            </a:r>
            <a:r>
              <a:rPr lang="es-MX" sz="1600" dirty="0" smtClean="0">
                <a:latin typeface="Century Gothic" pitchFamily="34" charset="0"/>
              </a:rPr>
              <a:t>At </a:t>
            </a:r>
            <a:r>
              <a:rPr lang="es-MX" sz="1600" dirty="0" err="1">
                <a:latin typeface="Century Gothic" pitchFamily="34" charset="0"/>
              </a:rPr>
              <a:t>about</a:t>
            </a:r>
            <a:r>
              <a:rPr lang="es-MX" sz="1600" dirty="0">
                <a:latin typeface="Century Gothic" pitchFamily="34" charset="0"/>
              </a:rPr>
              <a:t> 2:30, </a:t>
            </a:r>
            <a:r>
              <a:rPr lang="es-MX" sz="1600" dirty="0" err="1">
                <a:latin typeface="Century Gothic" pitchFamily="34" charset="0"/>
              </a:rPr>
              <a:t>you’re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getting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>
                <a:latin typeface="Century Gothic" pitchFamily="34" charset="0"/>
              </a:rPr>
              <a:t>out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smtClean="0">
                <a:latin typeface="Century Gothic" pitchFamily="34" charset="0"/>
              </a:rPr>
              <a:t>of a taxi </a:t>
            </a:r>
            <a:r>
              <a:rPr lang="es-MX" sz="1600" dirty="0" err="1">
                <a:latin typeface="Century Gothic" pitchFamily="34" charset="0"/>
              </a:rPr>
              <a:t>on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err="1">
                <a:latin typeface="Century Gothic" pitchFamily="34" charset="0"/>
              </a:rPr>
              <a:t>mainstreet</a:t>
            </a:r>
            <a:r>
              <a:rPr lang="es-MX" sz="1600" dirty="0">
                <a:latin typeface="Century Gothic" pitchFamily="34" charset="0"/>
              </a:rPr>
              <a:t/>
            </a:r>
            <a:br>
              <a:rPr lang="es-MX" sz="1600" dirty="0">
                <a:latin typeface="Century Gothic" pitchFamily="34" charset="0"/>
              </a:rPr>
            </a:br>
            <a:r>
              <a:rPr lang="es-MX" sz="1600" dirty="0" err="1">
                <a:latin typeface="Century Gothic" pitchFamily="34" charset="0"/>
              </a:rPr>
              <a:t>Men</a:t>
            </a:r>
            <a:r>
              <a:rPr lang="es-MX" sz="1600" dirty="0">
                <a:latin typeface="Century Gothic" pitchFamily="34" charset="0"/>
              </a:rPr>
              <a:t>: </a:t>
            </a:r>
            <a:r>
              <a:rPr lang="es-MX" sz="1600" dirty="0" err="1">
                <a:latin typeface="Century Gothic" pitchFamily="34" charset="0"/>
              </a:rPr>
              <a:t>That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err="1">
                <a:latin typeface="Century Gothic" pitchFamily="34" charset="0"/>
              </a:rPr>
              <a:t>wasn’t</a:t>
            </a:r>
            <a:r>
              <a:rPr lang="es-MX" sz="1600" dirty="0">
                <a:latin typeface="Century Gothic" pitchFamily="34" charset="0"/>
              </a:rPr>
              <a:t> me, </a:t>
            </a:r>
            <a:r>
              <a:rPr lang="es-MX" sz="1600" dirty="0" err="1">
                <a:latin typeface="Century Gothic" pitchFamily="34" charset="0"/>
              </a:rPr>
              <a:t>Yesterday</a:t>
            </a:r>
            <a:r>
              <a:rPr lang="es-MX" sz="1600" dirty="0">
                <a:latin typeface="Century Gothic" pitchFamily="34" charset="0"/>
              </a:rPr>
              <a:t> at 2:30 I </a:t>
            </a:r>
            <a:r>
              <a:rPr lang="es-MX" sz="1600" dirty="0" err="1">
                <a:latin typeface="Century Gothic" pitchFamily="34" charset="0"/>
              </a:rPr>
              <a:t>was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err="1">
                <a:latin typeface="Century Gothic" pitchFamily="34" charset="0"/>
              </a:rPr>
              <a:t>cooking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err="1">
                <a:latin typeface="Century Gothic" pitchFamily="34" charset="0"/>
              </a:rPr>
              <a:t>dinner</a:t>
            </a:r>
            <a:r>
              <a:rPr lang="es-MX" sz="1600" dirty="0">
                <a:latin typeface="Century Gothic" pitchFamily="34" charset="0"/>
              </a:rPr>
              <a:t/>
            </a:r>
            <a:br>
              <a:rPr lang="es-MX" sz="1600" dirty="0">
                <a:latin typeface="Century Gothic" pitchFamily="34" charset="0"/>
              </a:rPr>
            </a:br>
            <a:r>
              <a:rPr lang="es-MX" sz="1600" dirty="0" err="1">
                <a:latin typeface="Century Gothic" pitchFamily="34" charset="0"/>
              </a:rPr>
              <a:t>Woman</a:t>
            </a:r>
            <a:r>
              <a:rPr lang="es-MX" sz="1600" dirty="0">
                <a:latin typeface="Century Gothic" pitchFamily="34" charset="0"/>
              </a:rPr>
              <a:t>: </a:t>
            </a:r>
            <a:r>
              <a:rPr lang="es-MX" sz="1600" dirty="0" err="1" smtClean="0">
                <a:latin typeface="Century Gothic" pitchFamily="34" charset="0"/>
              </a:rPr>
              <a:t>Mmh</a:t>
            </a:r>
            <a:r>
              <a:rPr lang="es-MX" sz="1600" dirty="0">
                <a:latin typeface="Century Gothic" pitchFamily="34" charset="0"/>
              </a:rPr>
              <a:t>, I </a:t>
            </a:r>
            <a:r>
              <a:rPr lang="es-MX" sz="1600" dirty="0" err="1">
                <a:latin typeface="Century Gothic" pitchFamily="34" charset="0"/>
              </a:rPr>
              <a:t>guess</a:t>
            </a:r>
            <a:r>
              <a:rPr lang="es-MX" sz="1600" dirty="0">
                <a:latin typeface="Century Gothic" pitchFamily="34" charset="0"/>
              </a:rPr>
              <a:t> I </a:t>
            </a:r>
            <a:r>
              <a:rPr lang="es-MX" sz="1600" dirty="0" err="1">
                <a:latin typeface="Century Gothic" pitchFamily="34" charset="0"/>
              </a:rPr>
              <a:t>made</a:t>
            </a:r>
            <a:r>
              <a:rPr lang="es-MX" sz="1600" dirty="0">
                <a:latin typeface="Century Gothic" pitchFamily="34" charset="0"/>
              </a:rPr>
              <a:t> a </a:t>
            </a:r>
            <a:r>
              <a:rPr lang="es-MX" sz="1600" dirty="0" err="1" smtClean="0">
                <a:latin typeface="Century Gothic" pitchFamily="34" charset="0"/>
              </a:rPr>
              <a:t>mistake</a:t>
            </a:r>
            <a:endParaRPr lang="es-MX" sz="16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es-MX" sz="16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s-MX" sz="1600" dirty="0" err="1" smtClean="0">
                <a:latin typeface="Century Gothic" pitchFamily="34" charset="0"/>
              </a:rPr>
              <a:t>Stay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you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>
                <a:latin typeface="Century Gothic" pitchFamily="34" charset="0"/>
              </a:rPr>
              <a:t>f</a:t>
            </a:r>
            <a:r>
              <a:rPr lang="es-MX" sz="1600" dirty="0" err="1" smtClean="0">
                <a:latin typeface="Century Gothic" pitchFamily="34" charset="0"/>
              </a:rPr>
              <a:t>or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our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>
                <a:latin typeface="Century Gothic" pitchFamily="34" charset="0"/>
              </a:rPr>
              <a:t>neighbors</a:t>
            </a:r>
            <a:r>
              <a:rPr lang="es-MX" sz="1600" dirty="0">
                <a:latin typeface="Century Gothic" pitchFamily="34" charset="0"/>
              </a:rPr>
              <a:t>, </a:t>
            </a:r>
            <a:r>
              <a:rPr lang="es-MX" sz="1600" dirty="0" err="1">
                <a:latin typeface="Century Gothic" pitchFamily="34" charset="0"/>
              </a:rPr>
              <a:t>our</a:t>
            </a:r>
            <a:r>
              <a:rPr lang="es-MX" sz="1600" dirty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lives</a:t>
            </a:r>
            <a:r>
              <a:rPr lang="es-MX" sz="1600" dirty="0" smtClean="0">
                <a:latin typeface="Century Gothic" pitchFamily="34" charset="0"/>
              </a:rPr>
              <a:t>, </a:t>
            </a:r>
            <a:r>
              <a:rPr lang="es-MX" sz="1600" dirty="0" err="1" smtClean="0">
                <a:latin typeface="Century Gothic" pitchFamily="34" charset="0"/>
              </a:rPr>
              <a:t>coming</a:t>
            </a:r>
            <a:r>
              <a:rPr lang="es-MX" sz="1600" dirty="0" smtClean="0">
                <a:latin typeface="Century Gothic" pitchFamily="34" charset="0"/>
              </a:rPr>
              <a:t> up </a:t>
            </a:r>
            <a:r>
              <a:rPr lang="es-MX" sz="1600" dirty="0" err="1" smtClean="0">
                <a:latin typeface="Century Gothic" pitchFamily="34" charset="0"/>
              </a:rPr>
              <a:t>after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the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morning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news</a:t>
            </a:r>
            <a:endParaRPr lang="es-MX" sz="16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es-MX" sz="16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I SEE YOU</a:t>
            </a: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/>
              <a:t/>
            </a:r>
            <a:br>
              <a:rPr lang="es-MX" sz="1800" dirty="0"/>
            </a:br>
            <a:r>
              <a:rPr lang="es-MX" sz="1600" dirty="0" smtClean="0">
                <a:latin typeface="Century Gothic" pitchFamily="34" charset="0"/>
              </a:rPr>
              <a:t>Doctor: Hi, </a:t>
            </a:r>
            <a:r>
              <a:rPr lang="es-MX" sz="1600" dirty="0" err="1" smtClean="0">
                <a:latin typeface="Century Gothic" pitchFamily="34" charset="0"/>
              </a:rPr>
              <a:t>this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is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the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Nestor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Retnes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owner</a:t>
            </a:r>
            <a:r>
              <a:rPr lang="es-MX" sz="1600" dirty="0" smtClean="0">
                <a:latin typeface="Century Gothic" pitchFamily="34" charset="0"/>
              </a:rPr>
              <a:t> of I </a:t>
            </a:r>
            <a:r>
              <a:rPr lang="es-MX" sz="1600" dirty="0" err="1" smtClean="0">
                <a:latin typeface="Century Gothic" pitchFamily="34" charset="0"/>
              </a:rPr>
              <a:t>see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you</a:t>
            </a:r>
            <a:r>
              <a:rPr lang="es-MX" sz="1600" dirty="0" smtClean="0">
                <a:latin typeface="Century Gothic" pitchFamily="34" charset="0"/>
              </a:rPr>
              <a:t>. </a:t>
            </a:r>
            <a:r>
              <a:rPr lang="es-MX" sz="1600" dirty="0" err="1">
                <a:latin typeface="Century Gothic" pitchFamily="34" charset="0"/>
              </a:rPr>
              <a:t>T</a:t>
            </a:r>
            <a:r>
              <a:rPr lang="es-MX" sz="1600" dirty="0" err="1" smtClean="0">
                <a:latin typeface="Century Gothic" pitchFamily="34" charset="0"/>
              </a:rPr>
              <a:t>he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one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step</a:t>
            </a:r>
            <a:r>
              <a:rPr lang="es-MX" sz="1600" dirty="0" smtClean="0">
                <a:latin typeface="Century Gothic" pitchFamily="34" charset="0"/>
              </a:rPr>
              <a:t> place </a:t>
            </a:r>
            <a:r>
              <a:rPr lang="es-MX" sz="1600" dirty="0" err="1" smtClean="0">
                <a:latin typeface="Century Gothic" pitchFamily="34" charset="0"/>
              </a:rPr>
              <a:t>for</a:t>
            </a:r>
            <a:r>
              <a:rPr lang="es-MX" sz="1600" dirty="0" smtClean="0">
                <a:latin typeface="Century Gothic" pitchFamily="34" charset="0"/>
              </a:rPr>
              <a:t> I </a:t>
            </a:r>
            <a:r>
              <a:rPr lang="es-MX" sz="1600" dirty="0" err="1" smtClean="0">
                <a:latin typeface="Century Gothic" pitchFamily="34" charset="0"/>
              </a:rPr>
              <a:t>examinations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end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our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glasses</a:t>
            </a:r>
            <a:r>
              <a:rPr lang="es-MX" sz="1600" dirty="0" smtClean="0">
                <a:latin typeface="Century Gothic" pitchFamily="34" charset="0"/>
              </a:rPr>
              <a:t>. </a:t>
            </a:r>
            <a:r>
              <a:rPr lang="es-MX" sz="1600" dirty="0" err="1" smtClean="0">
                <a:latin typeface="Century Gothic" pitchFamily="34" charset="0"/>
              </a:rPr>
              <a:t>Does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they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seen</a:t>
            </a:r>
            <a:r>
              <a:rPr lang="es-MX" sz="1600" dirty="0" smtClean="0">
                <a:latin typeface="Century Gothic" pitchFamily="34" charset="0"/>
              </a:rPr>
              <a:t> look </a:t>
            </a:r>
            <a:r>
              <a:rPr lang="es-MX" sz="1600" dirty="0" err="1" smtClean="0">
                <a:latin typeface="Century Gothic" pitchFamily="34" charset="0"/>
              </a:rPr>
              <a:t>familian</a:t>
            </a:r>
            <a:r>
              <a:rPr lang="es-MX" sz="1600" dirty="0" smtClean="0">
                <a:latin typeface="Century Gothic" pitchFamily="34" charset="0"/>
              </a:rPr>
              <a:t>.</a:t>
            </a:r>
          </a:p>
          <a:p>
            <a:pPr marL="0" indent="0">
              <a:buNone/>
            </a:pPr>
            <a:r>
              <a:rPr lang="es-MX" sz="1600" dirty="0" smtClean="0">
                <a:latin typeface="Century Gothic" pitchFamily="34" charset="0"/>
              </a:rPr>
              <a:t>Men1: I </a:t>
            </a:r>
            <a:r>
              <a:rPr lang="es-MX" sz="1600" dirty="0" err="1" smtClean="0">
                <a:latin typeface="Century Gothic" pitchFamily="34" charset="0"/>
              </a:rPr>
              <a:t>saw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you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yesterday</a:t>
            </a:r>
            <a:r>
              <a:rPr lang="es-MX" sz="1600" dirty="0" smtClean="0">
                <a:latin typeface="Century Gothic" pitchFamily="34" charset="0"/>
              </a:rPr>
              <a:t>, </a:t>
            </a:r>
            <a:r>
              <a:rPr lang="es-MX" sz="1600" dirty="0" err="1" smtClean="0">
                <a:latin typeface="Century Gothic" pitchFamily="34" charset="0"/>
              </a:rPr>
              <a:t>but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you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didn’t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seen</a:t>
            </a:r>
            <a:r>
              <a:rPr lang="es-MX" sz="1600" dirty="0" smtClean="0">
                <a:latin typeface="Century Gothic" pitchFamily="34" charset="0"/>
              </a:rPr>
              <a:t> me.</a:t>
            </a:r>
          </a:p>
          <a:p>
            <a:pPr marL="0" indent="0">
              <a:buNone/>
            </a:pPr>
            <a:r>
              <a:rPr lang="es-MX" sz="1600" dirty="0" smtClean="0">
                <a:latin typeface="Century Gothic" pitchFamily="34" charset="0"/>
              </a:rPr>
              <a:t>Men2: </a:t>
            </a:r>
            <a:r>
              <a:rPr lang="es-MX" sz="1600" dirty="0" err="1" smtClean="0">
                <a:latin typeface="Century Gothic" pitchFamily="34" charset="0"/>
              </a:rPr>
              <a:t>Really</a:t>
            </a:r>
            <a:r>
              <a:rPr lang="es-MX" sz="1600" dirty="0" smtClean="0">
                <a:latin typeface="Century Gothic" pitchFamily="34" charset="0"/>
              </a:rPr>
              <a:t>, </a:t>
            </a:r>
            <a:r>
              <a:rPr lang="es-MX" sz="1600" dirty="0" err="1" smtClean="0">
                <a:latin typeface="Century Gothic" pitchFamily="34" charset="0"/>
              </a:rPr>
              <a:t>when</a:t>
            </a:r>
            <a:endParaRPr lang="es-MX" sz="1600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s-MX" sz="1600" dirty="0" smtClean="0">
                <a:latin typeface="Century Gothic" pitchFamily="34" charset="0"/>
              </a:rPr>
              <a:t>Men1: At </a:t>
            </a:r>
            <a:r>
              <a:rPr lang="es-MX" sz="1600" dirty="0" err="1" smtClean="0">
                <a:latin typeface="Century Gothic" pitchFamily="34" charset="0"/>
              </a:rPr>
              <a:t>about</a:t>
            </a:r>
            <a:r>
              <a:rPr lang="es-MX" sz="1600" dirty="0" smtClean="0">
                <a:latin typeface="Century Gothic" pitchFamily="34" charset="0"/>
              </a:rPr>
              <a:t> 4:00 </a:t>
            </a:r>
            <a:r>
              <a:rPr lang="es-MX" sz="1600" dirty="0" err="1" smtClean="0">
                <a:latin typeface="Century Gothic" pitchFamily="34" charset="0"/>
              </a:rPr>
              <a:t>o’clock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you</a:t>
            </a:r>
            <a:r>
              <a:rPr lang="es-MX" sz="1600" dirty="0" smtClean="0">
                <a:latin typeface="Century Gothic" pitchFamily="34" charset="0"/>
              </a:rPr>
              <a:t> ‘re </a:t>
            </a:r>
            <a:r>
              <a:rPr lang="es-MX" sz="1600" dirty="0" err="1" smtClean="0">
                <a:latin typeface="Century Gothic" pitchFamily="34" charset="0"/>
              </a:rPr>
              <a:t>join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to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the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park</a:t>
            </a:r>
            <a:endParaRPr lang="es-MX" sz="1600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s-MX" sz="1600" dirty="0" smtClean="0">
                <a:latin typeface="Century Gothic" pitchFamily="34" charset="0"/>
              </a:rPr>
              <a:t>Men2: </a:t>
            </a:r>
            <a:r>
              <a:rPr lang="es-MX" sz="1600" dirty="0" err="1" smtClean="0">
                <a:latin typeface="Century Gothic" pitchFamily="34" charset="0"/>
              </a:rPr>
              <a:t>That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wasn’t</a:t>
            </a:r>
            <a:r>
              <a:rPr lang="es-MX" sz="1600" dirty="0" smtClean="0">
                <a:latin typeface="Century Gothic" pitchFamily="34" charset="0"/>
              </a:rPr>
              <a:t> me, </a:t>
            </a:r>
            <a:r>
              <a:rPr lang="es-MX" sz="1600" dirty="0" err="1" smtClean="0">
                <a:latin typeface="Century Gothic" pitchFamily="34" charset="0"/>
              </a:rPr>
              <a:t>yesterday</a:t>
            </a:r>
            <a:r>
              <a:rPr lang="es-MX" sz="1600" dirty="0" smtClean="0">
                <a:latin typeface="Century Gothic" pitchFamily="34" charset="0"/>
              </a:rPr>
              <a:t> at </a:t>
            </a:r>
            <a:r>
              <a:rPr lang="es-MX" sz="1600" dirty="0">
                <a:latin typeface="Century Gothic" pitchFamily="34" charset="0"/>
              </a:rPr>
              <a:t>4:00 </a:t>
            </a:r>
            <a:r>
              <a:rPr lang="es-MX" sz="1600" dirty="0" err="1" smtClean="0">
                <a:latin typeface="Century Gothic" pitchFamily="34" charset="0"/>
              </a:rPr>
              <a:t>o’clock</a:t>
            </a:r>
            <a:r>
              <a:rPr lang="es-MX" sz="1600" dirty="0" smtClean="0">
                <a:latin typeface="Century Gothic" pitchFamily="34" charset="0"/>
              </a:rPr>
              <a:t> I </a:t>
            </a:r>
            <a:r>
              <a:rPr lang="es-MX" sz="1600" dirty="0" err="1" smtClean="0">
                <a:latin typeface="Century Gothic" pitchFamily="34" charset="0"/>
              </a:rPr>
              <a:t>was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playing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tennis</a:t>
            </a:r>
            <a:r>
              <a:rPr lang="es-MX" sz="1600" dirty="0" smtClean="0">
                <a:latin typeface="Century Gothic" pitchFamily="34" charset="0"/>
              </a:rPr>
              <a:t>.</a:t>
            </a:r>
          </a:p>
          <a:p>
            <a:pPr marL="0" indent="0">
              <a:buNone/>
            </a:pPr>
            <a:r>
              <a:rPr lang="es-MX" sz="1600" dirty="0" smtClean="0">
                <a:latin typeface="Century Gothic" pitchFamily="34" charset="0"/>
              </a:rPr>
              <a:t>Men1: </a:t>
            </a:r>
            <a:r>
              <a:rPr lang="es-MX" sz="1600" dirty="0" err="1" smtClean="0">
                <a:latin typeface="Century Gothic" pitchFamily="34" charset="0"/>
              </a:rPr>
              <a:t>Mmh</a:t>
            </a:r>
            <a:r>
              <a:rPr lang="es-MX" sz="1600" dirty="0" smtClean="0">
                <a:latin typeface="Century Gothic" pitchFamily="34" charset="0"/>
              </a:rPr>
              <a:t>, </a:t>
            </a:r>
            <a:r>
              <a:rPr lang="es-MX" sz="1600" dirty="0" err="1" smtClean="0">
                <a:latin typeface="Century Gothic" pitchFamily="34" charset="0"/>
              </a:rPr>
              <a:t>It’s</a:t>
            </a:r>
            <a:r>
              <a:rPr lang="es-MX" sz="1600" dirty="0" smtClean="0">
                <a:latin typeface="Century Gothic" pitchFamily="34" charset="0"/>
              </a:rPr>
              <a:t> a </a:t>
            </a:r>
            <a:r>
              <a:rPr lang="es-MX" sz="1600" dirty="0" err="1" smtClean="0">
                <a:latin typeface="Century Gothic" pitchFamily="34" charset="0"/>
              </a:rPr>
              <a:t>made</a:t>
            </a:r>
            <a:r>
              <a:rPr lang="es-MX" sz="1600" dirty="0" smtClean="0">
                <a:latin typeface="Century Gothic" pitchFamily="34" charset="0"/>
              </a:rPr>
              <a:t> a </a:t>
            </a:r>
            <a:r>
              <a:rPr lang="es-MX" sz="1600" dirty="0" err="1" smtClean="0">
                <a:latin typeface="Century Gothic" pitchFamily="34" charset="0"/>
              </a:rPr>
              <a:t>mistake</a:t>
            </a:r>
            <a:endParaRPr lang="es-MX" sz="1600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s-MX" sz="1600" dirty="0" smtClean="0">
                <a:latin typeface="Century Gothic" pitchFamily="34" charset="0"/>
              </a:rPr>
              <a:t>Doctor: </a:t>
            </a:r>
            <a:r>
              <a:rPr lang="es-MX" sz="1600" dirty="0" err="1" smtClean="0">
                <a:latin typeface="Century Gothic" pitchFamily="34" charset="0"/>
              </a:rPr>
              <a:t>Don’t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let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this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happened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to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you</a:t>
            </a:r>
            <a:r>
              <a:rPr lang="es-MX" sz="1600" dirty="0" smtClean="0">
                <a:latin typeface="Century Gothic" pitchFamily="34" charset="0"/>
              </a:rPr>
              <a:t> come </a:t>
            </a:r>
            <a:r>
              <a:rPr lang="es-MX" sz="1600" dirty="0" err="1" smtClean="0">
                <a:latin typeface="Century Gothic" pitchFamily="34" charset="0"/>
              </a:rPr>
              <a:t>to</a:t>
            </a:r>
            <a:r>
              <a:rPr lang="es-MX" sz="1600" dirty="0" smtClean="0">
                <a:latin typeface="Century Gothic" pitchFamily="34" charset="0"/>
              </a:rPr>
              <a:t> I </a:t>
            </a:r>
            <a:r>
              <a:rPr lang="es-MX" sz="1600" dirty="0" err="1" smtClean="0">
                <a:latin typeface="Century Gothic" pitchFamily="34" charset="0"/>
              </a:rPr>
              <a:t>see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you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for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examination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to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day</a:t>
            </a:r>
            <a:r>
              <a:rPr lang="es-MX" sz="1600" dirty="0" smtClean="0">
                <a:latin typeface="Century Gothic" pitchFamily="34" charset="0"/>
              </a:rPr>
              <a:t>. </a:t>
            </a:r>
            <a:r>
              <a:rPr lang="es-MX" sz="1600" dirty="0" err="1" smtClean="0">
                <a:latin typeface="Century Gothic" pitchFamily="34" charset="0"/>
              </a:rPr>
              <a:t>This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is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Nestor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Retnes</a:t>
            </a:r>
            <a:r>
              <a:rPr lang="es-MX" sz="1600" dirty="0" smtClean="0">
                <a:latin typeface="Century Gothic" pitchFamily="34" charset="0"/>
              </a:rPr>
              <a:t> in I </a:t>
            </a:r>
            <a:r>
              <a:rPr lang="es-MX" sz="1600" dirty="0" err="1" smtClean="0">
                <a:latin typeface="Century Gothic" pitchFamily="34" charset="0"/>
              </a:rPr>
              <a:t>see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you</a:t>
            </a:r>
            <a:r>
              <a:rPr lang="es-MX" sz="1600" dirty="0" smtClean="0">
                <a:latin typeface="Century Gothic" pitchFamily="34" charset="0"/>
              </a:rPr>
              <a:t> at I </a:t>
            </a:r>
            <a:r>
              <a:rPr lang="es-MX" sz="1600" dirty="0" err="1" smtClean="0">
                <a:latin typeface="Century Gothic" pitchFamily="34" charset="0"/>
              </a:rPr>
              <a:t>see</a:t>
            </a:r>
            <a:r>
              <a:rPr lang="es-MX" sz="1600" dirty="0" smtClean="0">
                <a:latin typeface="Century Gothic" pitchFamily="34" charset="0"/>
              </a:rPr>
              <a:t> </a:t>
            </a:r>
            <a:r>
              <a:rPr lang="es-MX" sz="1600" dirty="0" err="1" smtClean="0">
                <a:latin typeface="Century Gothic" pitchFamily="34" charset="0"/>
              </a:rPr>
              <a:t>you</a:t>
            </a:r>
            <a:r>
              <a:rPr lang="es-MX" sz="1600" dirty="0" smtClean="0">
                <a:latin typeface="Century Gothic" pitchFamily="34" charset="0"/>
              </a:rPr>
              <a:t> </a:t>
            </a:r>
            <a:endParaRPr lang="es-ES" sz="1600" dirty="0"/>
          </a:p>
          <a:p>
            <a:pPr marL="0" indent="0">
              <a:buNone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64555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78" t="22469" r="36944" b="29135"/>
          <a:stretch/>
        </p:blipFill>
        <p:spPr bwMode="auto">
          <a:xfrm>
            <a:off x="899592" y="836712"/>
            <a:ext cx="6908800" cy="497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669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118</Words>
  <Application>Microsoft Office PowerPoint</Application>
  <PresentationFormat>Presentación en pantalla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Mq</cp:lastModifiedBy>
  <cp:revision>8</cp:revision>
  <dcterms:created xsi:type="dcterms:W3CDTF">2014-06-03T12:40:42Z</dcterms:created>
  <dcterms:modified xsi:type="dcterms:W3CDTF">2014-06-03T15:44:03Z</dcterms:modified>
</cp:coreProperties>
</file>