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2001" y="332656"/>
            <a:ext cx="82809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/>
              <a:t>Adds</a:t>
            </a:r>
            <a:r>
              <a:rPr lang="es-ES_tradnl" dirty="0"/>
              <a:t>: </a:t>
            </a:r>
            <a:r>
              <a:rPr lang="es-ES_tradnl" dirty="0" err="1"/>
              <a:t>our</a:t>
            </a:r>
            <a:r>
              <a:rPr lang="es-ES_tradnl" dirty="0"/>
              <a:t> </a:t>
            </a:r>
            <a:r>
              <a:rPr lang="es-ES_tradnl" dirty="0" err="1"/>
              <a:t>neighbors</a:t>
            </a:r>
            <a:r>
              <a:rPr lang="es-ES_tradnl" dirty="0"/>
              <a:t> </a:t>
            </a:r>
            <a:r>
              <a:rPr lang="es-ES_tradnl" dirty="0" err="1"/>
              <a:t>our</a:t>
            </a:r>
            <a:r>
              <a:rPr lang="es-ES_tradnl" dirty="0"/>
              <a:t> </a:t>
            </a:r>
            <a:r>
              <a:rPr lang="es-ES_tradnl" dirty="0" err="1"/>
              <a:t>live</a:t>
            </a:r>
            <a:r>
              <a:rPr lang="es-ES_tradnl" dirty="0"/>
              <a:t>/ I </a:t>
            </a:r>
            <a:r>
              <a:rPr lang="es-ES_tradnl" dirty="0" err="1"/>
              <a:t>see</a:t>
            </a:r>
            <a:r>
              <a:rPr lang="es-ES_tradnl" dirty="0"/>
              <a:t> </a:t>
            </a:r>
            <a:r>
              <a:rPr lang="es-ES_tradnl" dirty="0" err="1"/>
              <a:t>you</a:t>
            </a:r>
            <a:endParaRPr lang="es-ES_tradnl" dirty="0"/>
          </a:p>
          <a:p>
            <a:endParaRPr lang="es-MX" dirty="0" smtClean="0"/>
          </a:p>
          <a:p>
            <a:r>
              <a:rPr lang="es-MX" dirty="0" smtClean="0"/>
              <a:t>1.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yesterday</a:t>
            </a:r>
            <a:r>
              <a:rPr lang="es-MX" dirty="0" smtClean="0"/>
              <a:t>,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     </a:t>
            </a:r>
            <a:r>
              <a:rPr lang="es-MX" dirty="0" err="1" smtClean="0"/>
              <a:t>see</a:t>
            </a:r>
            <a:r>
              <a:rPr lang="es-MX" dirty="0" smtClean="0"/>
              <a:t>  me</a:t>
            </a:r>
          </a:p>
          <a:p>
            <a:r>
              <a:rPr lang="es-MX" dirty="0" smtClean="0"/>
              <a:t>2. </a:t>
            </a:r>
            <a:r>
              <a:rPr lang="es-MX" dirty="0" err="1" smtClean="0"/>
              <a:t>Really</a:t>
            </a:r>
            <a:r>
              <a:rPr lang="es-MX" dirty="0" smtClean="0"/>
              <a:t>, </a:t>
            </a:r>
            <a:r>
              <a:rPr lang="es-MX" dirty="0" err="1" smtClean="0"/>
              <a:t>When</a:t>
            </a:r>
            <a:r>
              <a:rPr lang="es-MX" dirty="0" smtClean="0"/>
              <a:t>?</a:t>
            </a:r>
          </a:p>
          <a:p>
            <a:pPr marL="342900" indent="-342900">
              <a:buAutoNum type="arabicPeriod"/>
            </a:pPr>
            <a:r>
              <a:rPr lang="es-MX" dirty="0" smtClean="0"/>
              <a:t>Are </a:t>
            </a:r>
            <a:r>
              <a:rPr lang="es-MX" dirty="0" err="1" smtClean="0"/>
              <a:t>bout</a:t>
            </a:r>
            <a:r>
              <a:rPr lang="es-MX" dirty="0" smtClean="0"/>
              <a:t> </a:t>
            </a:r>
            <a:r>
              <a:rPr lang="es-MX" dirty="0" err="1" smtClean="0"/>
              <a:t>two</a:t>
            </a:r>
            <a:r>
              <a:rPr lang="es-MX" dirty="0" smtClean="0"/>
              <a:t> </a:t>
            </a:r>
            <a:r>
              <a:rPr lang="es-MX" dirty="0" err="1" smtClean="0"/>
              <a:t>thirty</a:t>
            </a:r>
            <a:r>
              <a:rPr lang="es-MX" dirty="0" smtClean="0"/>
              <a:t>, </a:t>
            </a:r>
            <a:r>
              <a:rPr lang="es-MX" dirty="0" err="1" smtClean="0"/>
              <a:t>you</a:t>
            </a:r>
            <a:r>
              <a:rPr lang="es-MX" dirty="0" smtClean="0"/>
              <a:t> are </a:t>
            </a:r>
            <a:r>
              <a:rPr lang="es-MX" dirty="0" err="1" smtClean="0"/>
              <a:t>again</a:t>
            </a:r>
            <a:r>
              <a:rPr lang="es-MX" dirty="0" smtClean="0"/>
              <a:t> </a:t>
            </a:r>
            <a:r>
              <a:rPr lang="es-MX" dirty="0" err="1" smtClean="0"/>
              <a:t>take</a:t>
            </a:r>
            <a:r>
              <a:rPr lang="es-MX" dirty="0" smtClean="0"/>
              <a:t> a taxi in </a:t>
            </a:r>
            <a:r>
              <a:rPr lang="es-MX" dirty="0"/>
              <a:t>M</a:t>
            </a:r>
            <a:r>
              <a:rPr lang="es-MX" dirty="0" smtClean="0"/>
              <a:t>ine </a:t>
            </a:r>
            <a:r>
              <a:rPr lang="es-MX" dirty="0"/>
              <a:t>S</a:t>
            </a:r>
            <a:r>
              <a:rPr lang="es-MX" dirty="0" smtClean="0"/>
              <a:t>treet </a:t>
            </a:r>
          </a:p>
          <a:p>
            <a:pPr marL="342900" indent="-342900">
              <a:buAutoNum type="arabicPeriod"/>
            </a:pP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wasn´t</a:t>
            </a:r>
            <a:r>
              <a:rPr lang="es-MX" dirty="0" smtClean="0"/>
              <a:t> me </a:t>
            </a:r>
            <a:r>
              <a:rPr lang="es-MX" dirty="0" err="1" smtClean="0"/>
              <a:t>yesterday</a:t>
            </a:r>
            <a:r>
              <a:rPr lang="es-MX" dirty="0" smtClean="0"/>
              <a:t> </a:t>
            </a:r>
            <a:r>
              <a:rPr lang="es-MX" dirty="0" err="1" smtClean="0"/>
              <a:t>two</a:t>
            </a:r>
            <a:r>
              <a:rPr lang="es-MX" dirty="0" smtClean="0"/>
              <a:t> </a:t>
            </a:r>
            <a:r>
              <a:rPr lang="es-MX" dirty="0" err="1" smtClean="0"/>
              <a:t>thirty</a:t>
            </a:r>
            <a:r>
              <a:rPr lang="es-MX" dirty="0" smtClean="0"/>
              <a:t> are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cooking</a:t>
            </a:r>
            <a:r>
              <a:rPr lang="es-MX" dirty="0" smtClean="0"/>
              <a:t> </a:t>
            </a:r>
            <a:r>
              <a:rPr lang="es-MX" dirty="0" err="1" smtClean="0"/>
              <a:t>dinner</a:t>
            </a:r>
            <a:r>
              <a:rPr lang="es-MX" dirty="0" smtClean="0"/>
              <a:t>  </a:t>
            </a:r>
          </a:p>
          <a:p>
            <a:r>
              <a:rPr lang="es-MX" dirty="0" smtClean="0"/>
              <a:t>1. </a:t>
            </a:r>
            <a:r>
              <a:rPr lang="es-MX" dirty="0" err="1" smtClean="0"/>
              <a:t>Mmm</a:t>
            </a:r>
            <a:r>
              <a:rPr lang="es-MX" dirty="0" smtClean="0"/>
              <a:t>… I </a:t>
            </a:r>
            <a:r>
              <a:rPr lang="es-MX" dirty="0" err="1" smtClean="0"/>
              <a:t>guess</a:t>
            </a:r>
            <a:r>
              <a:rPr lang="es-MX" dirty="0" smtClean="0"/>
              <a:t> a me </a:t>
            </a:r>
            <a:r>
              <a:rPr lang="es-MX" dirty="0" err="1" smtClean="0"/>
              <a:t>stake</a:t>
            </a:r>
            <a:endParaRPr lang="es-MX" dirty="0" smtClean="0"/>
          </a:p>
          <a:p>
            <a:r>
              <a:rPr lang="es-MX" dirty="0" err="1" smtClean="0"/>
              <a:t>Staking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our</a:t>
            </a:r>
            <a:r>
              <a:rPr lang="es-MX" dirty="0" smtClean="0"/>
              <a:t> </a:t>
            </a:r>
            <a:r>
              <a:rPr lang="es-MX" dirty="0" err="1" smtClean="0"/>
              <a:t>neighbords</a:t>
            </a:r>
            <a:r>
              <a:rPr lang="es-MX" dirty="0" smtClean="0"/>
              <a:t> </a:t>
            </a:r>
            <a:r>
              <a:rPr lang="es-MX" dirty="0" err="1" smtClean="0"/>
              <a:t>our</a:t>
            </a:r>
            <a:r>
              <a:rPr lang="es-MX" dirty="0" smtClean="0"/>
              <a:t> </a:t>
            </a:r>
            <a:r>
              <a:rPr lang="es-MX" dirty="0" err="1" smtClean="0"/>
              <a:t>lives</a:t>
            </a:r>
            <a:r>
              <a:rPr lang="es-MX" dirty="0" smtClean="0"/>
              <a:t> </a:t>
            </a:r>
            <a:r>
              <a:rPr lang="es-MX" dirty="0" err="1" smtClean="0"/>
              <a:t>coming</a:t>
            </a:r>
            <a:r>
              <a:rPr lang="es-MX" dirty="0" smtClean="0"/>
              <a:t> up </a:t>
            </a:r>
            <a:r>
              <a:rPr lang="es-MX" dirty="0" err="1" smtClean="0"/>
              <a:t>after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morning</a:t>
            </a:r>
            <a:r>
              <a:rPr lang="es-MX" dirty="0" smtClean="0"/>
              <a:t> </a:t>
            </a:r>
            <a:r>
              <a:rPr lang="es-MX" dirty="0" err="1" smtClean="0"/>
              <a:t>news</a:t>
            </a: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Hi! </a:t>
            </a:r>
            <a:r>
              <a:rPr lang="es-MX" dirty="0" err="1" smtClean="0"/>
              <a:t>this</a:t>
            </a:r>
            <a:r>
              <a:rPr lang="es-MX" dirty="0" smtClean="0"/>
              <a:t> a Ernesto Renault </a:t>
            </a:r>
            <a:r>
              <a:rPr lang="es-MX" dirty="0" err="1" smtClean="0"/>
              <a:t>Oneral</a:t>
            </a:r>
            <a:r>
              <a:rPr lang="es-MX" dirty="0" smtClean="0"/>
              <a:t>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endParaRPr lang="es-MX" dirty="0" smtClean="0"/>
          </a:p>
          <a:p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want</a:t>
            </a:r>
            <a:r>
              <a:rPr lang="es-MX" dirty="0" smtClean="0"/>
              <a:t> stop place </a:t>
            </a:r>
            <a:r>
              <a:rPr lang="es-MX" dirty="0" err="1" smtClean="0"/>
              <a:t>for</a:t>
            </a:r>
            <a:r>
              <a:rPr lang="es-MX" dirty="0" smtClean="0"/>
              <a:t> a </a:t>
            </a:r>
            <a:r>
              <a:rPr lang="es-MX" dirty="0" err="1" smtClean="0"/>
              <a:t>examination</a:t>
            </a:r>
            <a:r>
              <a:rPr lang="es-MX" dirty="0" smtClean="0"/>
              <a:t> in </a:t>
            </a:r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glasses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Does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see</a:t>
            </a:r>
            <a:r>
              <a:rPr lang="es-MX" dirty="0" smtClean="0"/>
              <a:t> look …</a:t>
            </a:r>
          </a:p>
          <a:p>
            <a:r>
              <a:rPr lang="es-MX" dirty="0" smtClean="0"/>
              <a:t>1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yesterday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see</a:t>
            </a:r>
            <a:r>
              <a:rPr lang="es-MX" dirty="0" smtClean="0"/>
              <a:t> me  </a:t>
            </a:r>
          </a:p>
          <a:p>
            <a:r>
              <a:rPr lang="es-MX" dirty="0" smtClean="0"/>
              <a:t>2 </a:t>
            </a:r>
            <a:r>
              <a:rPr lang="es-MX" dirty="0" err="1" smtClean="0"/>
              <a:t>Really</a:t>
            </a:r>
            <a:r>
              <a:rPr lang="es-MX" dirty="0" smtClean="0"/>
              <a:t> </a:t>
            </a:r>
            <a:r>
              <a:rPr lang="es-MX" dirty="0" err="1" smtClean="0"/>
              <a:t>When</a:t>
            </a:r>
            <a:r>
              <a:rPr lang="es-MX" dirty="0" smtClean="0"/>
              <a:t>?</a:t>
            </a:r>
          </a:p>
          <a:p>
            <a:r>
              <a:rPr lang="es-MX" dirty="0" smtClean="0"/>
              <a:t>1 Are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four</a:t>
            </a:r>
            <a:r>
              <a:rPr lang="es-MX" dirty="0" smtClean="0"/>
              <a:t> </a:t>
            </a:r>
            <a:r>
              <a:rPr lang="es-MX" dirty="0" err="1" smtClean="0"/>
              <a:t>o´clock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going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park</a:t>
            </a:r>
            <a:r>
              <a:rPr lang="es-MX" dirty="0" smtClean="0"/>
              <a:t> </a:t>
            </a:r>
          </a:p>
          <a:p>
            <a:r>
              <a:rPr lang="es-MX" dirty="0" smtClean="0"/>
              <a:t>2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wasn´t</a:t>
            </a:r>
            <a:r>
              <a:rPr lang="es-MX" dirty="0" smtClean="0"/>
              <a:t> me </a:t>
            </a:r>
            <a:r>
              <a:rPr lang="es-MX" dirty="0" err="1" smtClean="0"/>
              <a:t>yesterday</a:t>
            </a:r>
            <a:r>
              <a:rPr lang="es-MX" dirty="0" smtClean="0"/>
              <a:t> a </a:t>
            </a:r>
            <a:r>
              <a:rPr lang="es-MX" dirty="0" err="1" smtClean="0"/>
              <a:t>four</a:t>
            </a:r>
            <a:r>
              <a:rPr lang="es-MX" dirty="0" smtClean="0"/>
              <a:t> </a:t>
            </a:r>
            <a:r>
              <a:rPr lang="es-MX" dirty="0" err="1" smtClean="0"/>
              <a:t>o´clock</a:t>
            </a:r>
            <a:r>
              <a:rPr lang="es-MX" dirty="0" smtClean="0"/>
              <a:t> a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play</a:t>
            </a:r>
            <a:r>
              <a:rPr lang="es-MX" dirty="0" smtClean="0"/>
              <a:t> a </a:t>
            </a:r>
            <a:r>
              <a:rPr lang="es-MX" dirty="0" err="1" smtClean="0"/>
              <a:t>tennis</a:t>
            </a:r>
            <a:r>
              <a:rPr lang="es-MX" dirty="0" smtClean="0"/>
              <a:t> </a:t>
            </a:r>
          </a:p>
          <a:p>
            <a:r>
              <a:rPr lang="es-MX" dirty="0" smtClean="0"/>
              <a:t>1 mmm.. I </a:t>
            </a:r>
            <a:r>
              <a:rPr lang="es-MX" dirty="0" err="1" smtClean="0"/>
              <a:t>guess</a:t>
            </a:r>
            <a:r>
              <a:rPr lang="es-MX" dirty="0" smtClean="0"/>
              <a:t> a me </a:t>
            </a:r>
            <a:r>
              <a:rPr lang="es-MX" dirty="0" err="1" smtClean="0"/>
              <a:t>stake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Don´t</a:t>
            </a:r>
            <a:r>
              <a:rPr lang="es-MX" dirty="0" smtClean="0"/>
              <a:t> …..</a:t>
            </a:r>
          </a:p>
          <a:p>
            <a:r>
              <a:rPr lang="es-MX" dirty="0" err="1"/>
              <a:t>this</a:t>
            </a:r>
            <a:r>
              <a:rPr lang="es-MX" dirty="0"/>
              <a:t> a Ernesto Renault </a:t>
            </a:r>
            <a:r>
              <a:rPr lang="es-MX" dirty="0" err="1"/>
              <a:t>Oneral</a:t>
            </a:r>
            <a:r>
              <a:rPr lang="es-MX" dirty="0"/>
              <a:t> I </a:t>
            </a:r>
            <a:r>
              <a:rPr lang="es-MX" dirty="0" err="1"/>
              <a:t>see</a:t>
            </a:r>
            <a:r>
              <a:rPr lang="es-MX" dirty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2770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0" r="36674" b="21023"/>
          <a:stretch/>
        </p:blipFill>
        <p:spPr bwMode="auto">
          <a:xfrm>
            <a:off x="1187624" y="260648"/>
            <a:ext cx="6855415" cy="6063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141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250</Words>
  <Application>Microsoft Office PowerPoint</Application>
  <PresentationFormat>Presentación en pantalla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6</cp:revision>
  <dcterms:created xsi:type="dcterms:W3CDTF">2014-06-03T12:40:42Z</dcterms:created>
  <dcterms:modified xsi:type="dcterms:W3CDTF">2014-06-03T15:47:54Z</dcterms:modified>
</cp:coreProperties>
</file>