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2647B-C907-4E74-A6AD-905BE227E22D}" type="datetimeFigureOut">
              <a:rPr lang="es-ES" smtClean="0"/>
              <a:t>03/06/2014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DEE70-8EF2-431D-9413-7E943F3AEF3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jkOXNxoMClA&amp;hd=1" TargetMode="External"/><Relationship Id="rId2" Type="http://schemas.openxmlformats.org/officeDocument/2006/relationships/hyperlink" Target="http://www.youtube.com/watch?v=t9t4rt7M6wU&amp;hd=1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englishmedialab.com/GrammarGames/New_Snakes_%20Ladders/Past_tenses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28596" y="1211033"/>
            <a:ext cx="82153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2"/>
              </a:rPr>
              <a:t>http://www.youtube.com/watch?v=t9t4rt7M6wU&amp;hd=1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428596" y="2214554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>
                <a:hlinkClick r:id="rId3"/>
              </a:rPr>
              <a:t>http://www.youtube.com/watch?v=jkOXNxoMClA&amp;hd=1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00034" y="2714620"/>
            <a:ext cx="443070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 err="1" smtClean="0"/>
              <a:t>Activity</a:t>
            </a:r>
            <a:r>
              <a:rPr lang="es-ES_tradnl" dirty="0" smtClean="0"/>
              <a:t>:</a:t>
            </a:r>
          </a:p>
          <a:p>
            <a:r>
              <a:rPr lang="es-ES_tradnl" dirty="0" err="1" smtClean="0"/>
              <a:t>Transcript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</a:t>
            </a:r>
            <a:r>
              <a:rPr lang="es-ES_tradnl" dirty="0" err="1" smtClean="0"/>
              <a:t>By</a:t>
            </a:r>
            <a:r>
              <a:rPr lang="es-ES_tradnl" dirty="0" smtClean="0"/>
              <a:t> </a:t>
            </a:r>
            <a:r>
              <a:rPr lang="es-ES_tradnl" dirty="0" err="1" smtClean="0"/>
              <a:t>side</a:t>
            </a:r>
            <a:r>
              <a:rPr lang="es-ES_tradnl" dirty="0" smtClean="0"/>
              <a:t> T.V. </a:t>
            </a:r>
            <a:r>
              <a:rPr lang="es-ES_tradnl" dirty="0" err="1" smtClean="0"/>
              <a:t>morning</a:t>
            </a:r>
            <a:r>
              <a:rPr lang="es-ES_tradnl" dirty="0" smtClean="0"/>
              <a:t> </a:t>
            </a:r>
            <a:r>
              <a:rPr lang="es-ES_tradnl" dirty="0" err="1" smtClean="0"/>
              <a:t>news</a:t>
            </a:r>
            <a:r>
              <a:rPr lang="es-ES_tradnl" dirty="0" smtClean="0"/>
              <a:t>.</a:t>
            </a:r>
          </a:p>
          <a:p>
            <a:r>
              <a:rPr lang="es-ES_tradnl" dirty="0" smtClean="0"/>
              <a:t>1st interview: </a:t>
            </a:r>
            <a:r>
              <a:rPr lang="es-ES_tradnl" dirty="0" err="1" smtClean="0"/>
              <a:t>scot</a:t>
            </a:r>
            <a:r>
              <a:rPr lang="es-ES_tradnl" dirty="0" smtClean="0"/>
              <a:t> </a:t>
            </a:r>
            <a:r>
              <a:rPr lang="es-ES_tradnl" dirty="0" err="1" smtClean="0"/>
              <a:t>mason</a:t>
            </a:r>
            <a:endParaRPr lang="es-ES_tradnl" dirty="0" smtClean="0"/>
          </a:p>
          <a:p>
            <a:r>
              <a:rPr lang="es-ES_tradnl" dirty="0" smtClean="0"/>
              <a:t>2nd interview: Gloria </a:t>
            </a:r>
            <a:r>
              <a:rPr lang="es-ES_tradnl" dirty="0" err="1" smtClean="0"/>
              <a:t>Rodriguez</a:t>
            </a:r>
            <a:r>
              <a:rPr lang="es-ES_tradnl" dirty="0" smtClean="0"/>
              <a:t>.</a:t>
            </a:r>
          </a:p>
          <a:p>
            <a:r>
              <a:rPr lang="es-ES_tradnl" dirty="0" err="1" smtClean="0"/>
              <a:t>Adds</a:t>
            </a:r>
            <a:r>
              <a:rPr lang="es-ES_tradnl" dirty="0" smtClean="0"/>
              <a:t>: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neighbors</a:t>
            </a:r>
            <a:r>
              <a:rPr lang="es-ES_tradnl" dirty="0" smtClean="0"/>
              <a:t> </a:t>
            </a:r>
            <a:r>
              <a:rPr lang="es-ES_tradnl" dirty="0" err="1" smtClean="0"/>
              <a:t>our</a:t>
            </a:r>
            <a:r>
              <a:rPr lang="es-ES_tradnl" dirty="0" smtClean="0"/>
              <a:t> </a:t>
            </a:r>
            <a:r>
              <a:rPr lang="es-ES_tradnl" dirty="0" err="1" smtClean="0"/>
              <a:t>live</a:t>
            </a:r>
            <a:r>
              <a:rPr lang="es-ES_tradnl" dirty="0" smtClean="0"/>
              <a:t>/ I </a:t>
            </a:r>
            <a:r>
              <a:rPr lang="es-ES_tradnl" dirty="0" err="1" smtClean="0"/>
              <a:t>see</a:t>
            </a:r>
            <a:r>
              <a:rPr lang="es-ES_tradnl" dirty="0" smtClean="0"/>
              <a:t> </a:t>
            </a:r>
            <a:r>
              <a:rPr lang="es-ES_tradnl" dirty="0" err="1" smtClean="0"/>
              <a:t>you</a:t>
            </a:r>
            <a:endParaRPr lang="es-ES_tradnl" dirty="0" smtClean="0"/>
          </a:p>
          <a:p>
            <a:r>
              <a:rPr lang="es-ES_tradnl" dirty="0" smtClean="0"/>
              <a:t>3rd interview: </a:t>
            </a:r>
            <a:r>
              <a:rPr lang="es-ES_tradnl" dirty="0" err="1" smtClean="0"/>
              <a:t>Maxine</a:t>
            </a:r>
            <a:r>
              <a:rPr lang="es-ES_tradnl" dirty="0" smtClean="0"/>
              <a:t> </a:t>
            </a:r>
            <a:r>
              <a:rPr lang="es-ES_tradnl" dirty="0" err="1" smtClean="0"/>
              <a:t>Baster</a:t>
            </a:r>
            <a:endParaRPr lang="es-ES_tradnl" dirty="0" smtClean="0"/>
          </a:p>
          <a:p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500034" y="1857364"/>
            <a:ext cx="59211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2.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 and simple </a:t>
            </a:r>
            <a:r>
              <a:rPr lang="es-ES_tradnl" dirty="0" err="1" smtClean="0"/>
              <a:t>past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428596" y="785794"/>
            <a:ext cx="62852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2000" b="1" dirty="0" smtClean="0">
                <a:solidFill>
                  <a:srgbClr val="FF0000"/>
                </a:solidFill>
              </a:rPr>
              <a:t>1.-  </a:t>
            </a:r>
            <a:r>
              <a:rPr lang="es-ES_tradnl" dirty="0" err="1" smtClean="0"/>
              <a:t>Wach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video </a:t>
            </a:r>
            <a:r>
              <a:rPr lang="es-ES_tradnl" dirty="0" err="1" smtClean="0"/>
              <a:t>explanation</a:t>
            </a:r>
            <a:r>
              <a:rPr lang="es-ES_tradnl" dirty="0" smtClean="0"/>
              <a:t> </a:t>
            </a:r>
            <a:r>
              <a:rPr lang="es-ES_tradnl" dirty="0" err="1" smtClean="0"/>
              <a:t>about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endParaRPr lang="es-ES" dirty="0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14376" y="5500702"/>
            <a:ext cx="7772400" cy="541331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4"/>
              </a:rPr>
              <a:t>http://www.englishmedialab.com/GrammarGames/New_Snakes_%20Ladders/Past_tenses.html</a:t>
            </a:r>
            <a: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s-E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s-E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428597" y="4714884"/>
            <a:ext cx="84296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2000" b="1" dirty="0">
                <a:solidFill>
                  <a:srgbClr val="FF0000"/>
                </a:solidFill>
              </a:rPr>
              <a:t>3</a:t>
            </a:r>
            <a:r>
              <a:rPr lang="es-ES_tradnl" sz="2000" b="1" dirty="0" smtClean="0">
                <a:solidFill>
                  <a:srgbClr val="FF0000"/>
                </a:solidFill>
              </a:rPr>
              <a:t>. </a:t>
            </a:r>
            <a:r>
              <a:rPr lang="es-ES_tradnl" dirty="0" smtClean="0"/>
              <a:t>Open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following</a:t>
            </a:r>
            <a:r>
              <a:rPr lang="es-ES_tradnl" dirty="0" smtClean="0"/>
              <a:t> link </a:t>
            </a:r>
            <a:r>
              <a:rPr lang="es-ES_tradnl" dirty="0" err="1" smtClean="0"/>
              <a:t>there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a </a:t>
            </a:r>
            <a:r>
              <a:rPr lang="es-ES_tradnl" dirty="0" err="1" smtClean="0"/>
              <a:t>game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practice</a:t>
            </a:r>
            <a:r>
              <a:rPr lang="es-ES_tradnl" dirty="0" smtClean="0"/>
              <a:t> </a:t>
            </a:r>
            <a:r>
              <a:rPr lang="es-ES_tradnl" dirty="0" err="1" smtClean="0"/>
              <a:t>past</a:t>
            </a:r>
            <a:r>
              <a:rPr lang="es-ES_tradnl" dirty="0" smtClean="0"/>
              <a:t> </a:t>
            </a:r>
            <a:r>
              <a:rPr lang="es-ES_tradnl" dirty="0" err="1" smtClean="0"/>
              <a:t>progressive</a:t>
            </a:r>
            <a:r>
              <a:rPr lang="es-ES_tradnl" dirty="0" smtClean="0"/>
              <a:t>, </a:t>
            </a:r>
            <a:r>
              <a:rPr lang="es-ES_tradnl" dirty="0" err="1" smtClean="0"/>
              <a:t>print</a:t>
            </a:r>
            <a:r>
              <a:rPr lang="es-ES_tradnl" dirty="0" smtClean="0"/>
              <a:t> </a:t>
            </a:r>
            <a:r>
              <a:rPr lang="es-ES_tradnl" dirty="0" err="1" smtClean="0"/>
              <a:t>your</a:t>
            </a:r>
            <a:r>
              <a:rPr lang="es-ES_tradnl" dirty="0" smtClean="0"/>
              <a:t> </a:t>
            </a:r>
            <a:r>
              <a:rPr lang="es-ES_tradnl" dirty="0" err="1" smtClean="0"/>
              <a:t>sscreen</a:t>
            </a:r>
            <a:r>
              <a:rPr lang="es-ES_tradnl" dirty="0" smtClean="0"/>
              <a:t> score and </a:t>
            </a:r>
            <a:r>
              <a:rPr lang="es-ES_tradnl" dirty="0" err="1" smtClean="0"/>
              <a:t>send</a:t>
            </a:r>
            <a:r>
              <a:rPr lang="es-ES_tradnl" dirty="0" smtClean="0"/>
              <a:t> </a:t>
            </a:r>
            <a:r>
              <a:rPr lang="es-ES_tradnl" dirty="0" err="1" smtClean="0"/>
              <a:t>it</a:t>
            </a:r>
            <a:r>
              <a:rPr lang="es-ES_tradnl" dirty="0" smtClean="0"/>
              <a:t> </a:t>
            </a:r>
            <a:r>
              <a:rPr lang="es-ES_tradnl" dirty="0" err="1" smtClean="0"/>
              <a:t>to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teacher</a:t>
            </a:r>
            <a:r>
              <a:rPr lang="es-ES_tradnl" dirty="0" smtClean="0"/>
              <a:t>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620688"/>
            <a:ext cx="856895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Century Gothic" pitchFamily="34" charset="0"/>
              </a:rPr>
              <a:t>I </a:t>
            </a:r>
            <a:r>
              <a:rPr lang="es-MX" dirty="0" err="1">
                <a:latin typeface="Century Gothic" pitchFamily="34" charset="0"/>
              </a:rPr>
              <a:t>see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you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yesterday</a:t>
            </a:r>
            <a:r>
              <a:rPr lang="es-MX" dirty="0">
                <a:latin typeface="Century Gothic" pitchFamily="34" charset="0"/>
              </a:rPr>
              <a:t> i </a:t>
            </a:r>
            <a:r>
              <a:rPr lang="es-MX" dirty="0" err="1">
                <a:latin typeface="Century Gothic" pitchFamily="34" charset="0"/>
              </a:rPr>
              <a:t>would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you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see</a:t>
            </a:r>
            <a:r>
              <a:rPr lang="es-MX" dirty="0">
                <a:latin typeface="Century Gothic" pitchFamily="34" charset="0"/>
              </a:rPr>
              <a:t> in </a:t>
            </a:r>
            <a:r>
              <a:rPr lang="es-MX" dirty="0" err="1">
                <a:latin typeface="Century Gothic" pitchFamily="34" charset="0"/>
              </a:rPr>
              <a:t>my</a:t>
            </a:r>
            <a:endParaRPr lang="es-ES" dirty="0">
              <a:latin typeface="Century Gothic" pitchFamily="34" charset="0"/>
            </a:endParaRPr>
          </a:p>
          <a:p>
            <a:r>
              <a:rPr lang="es-MX" dirty="0" err="1">
                <a:latin typeface="Century Gothic" pitchFamily="34" charset="0"/>
              </a:rPr>
              <a:t>Really</a:t>
            </a:r>
            <a:r>
              <a:rPr lang="es-MX" dirty="0">
                <a:latin typeface="Century Gothic" pitchFamily="34" charset="0"/>
              </a:rPr>
              <a:t>.? </a:t>
            </a:r>
            <a:r>
              <a:rPr lang="es-MX" dirty="0" err="1">
                <a:latin typeface="Century Gothic" pitchFamily="34" charset="0"/>
              </a:rPr>
              <a:t>When</a:t>
            </a:r>
            <a:r>
              <a:rPr lang="es-MX" dirty="0">
                <a:latin typeface="Century Gothic" pitchFamily="34" charset="0"/>
              </a:rPr>
              <a:t>?</a:t>
            </a:r>
            <a:endParaRPr lang="es-ES" dirty="0">
              <a:latin typeface="Century Gothic" pitchFamily="34" charset="0"/>
            </a:endParaRPr>
          </a:p>
          <a:p>
            <a:r>
              <a:rPr lang="es-MX" dirty="0">
                <a:latin typeface="Century Gothic" pitchFamily="34" charset="0"/>
              </a:rPr>
              <a:t>At </a:t>
            </a:r>
            <a:r>
              <a:rPr lang="es-MX" dirty="0" err="1">
                <a:latin typeface="Century Gothic" pitchFamily="34" charset="0"/>
              </a:rPr>
              <a:t>about</a:t>
            </a:r>
            <a:r>
              <a:rPr lang="es-MX" dirty="0">
                <a:latin typeface="Century Gothic" pitchFamily="34" charset="0"/>
              </a:rPr>
              <a:t> 2:30 </a:t>
            </a:r>
            <a:r>
              <a:rPr lang="es-MX" dirty="0" err="1">
                <a:latin typeface="Century Gothic" pitchFamily="34" charset="0"/>
              </a:rPr>
              <a:t>you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again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take</a:t>
            </a:r>
            <a:r>
              <a:rPr lang="es-MX" dirty="0">
                <a:latin typeface="Century Gothic" pitchFamily="34" charset="0"/>
              </a:rPr>
              <a:t> taxi in Mine Street</a:t>
            </a:r>
            <a:endParaRPr lang="es-ES" dirty="0">
              <a:latin typeface="Century Gothic" pitchFamily="34" charset="0"/>
            </a:endParaRPr>
          </a:p>
          <a:p>
            <a:r>
              <a:rPr lang="es-MX" dirty="0" err="1">
                <a:latin typeface="Century Gothic" pitchFamily="34" charset="0"/>
              </a:rPr>
              <a:t>Then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was</a:t>
            </a:r>
            <a:r>
              <a:rPr lang="es-MX" dirty="0">
                <a:latin typeface="Century Gothic" pitchFamily="34" charset="0"/>
              </a:rPr>
              <a:t> in </a:t>
            </a:r>
            <a:r>
              <a:rPr lang="es-MX" dirty="0" err="1">
                <a:latin typeface="Century Gothic" pitchFamily="34" charset="0"/>
              </a:rPr>
              <a:t>my</a:t>
            </a:r>
            <a:r>
              <a:rPr lang="es-MX" dirty="0">
                <a:latin typeface="Century Gothic" pitchFamily="34" charset="0"/>
              </a:rPr>
              <a:t>, </a:t>
            </a:r>
            <a:r>
              <a:rPr lang="es-MX" dirty="0" err="1">
                <a:latin typeface="Century Gothic" pitchFamily="34" charset="0"/>
              </a:rPr>
              <a:t>yesterday</a:t>
            </a:r>
            <a:r>
              <a:rPr lang="es-MX" dirty="0">
                <a:latin typeface="Century Gothic" pitchFamily="34" charset="0"/>
              </a:rPr>
              <a:t> 2:30 </a:t>
            </a:r>
            <a:r>
              <a:rPr lang="es-MX" dirty="0" err="1">
                <a:latin typeface="Century Gothic" pitchFamily="34" charset="0"/>
              </a:rPr>
              <a:t>always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cooking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dinner</a:t>
            </a:r>
            <a:endParaRPr lang="es-ES" dirty="0">
              <a:latin typeface="Century Gothic" pitchFamily="34" charset="0"/>
            </a:endParaRPr>
          </a:p>
          <a:p>
            <a:r>
              <a:rPr lang="es-MX" dirty="0" err="1">
                <a:latin typeface="Century Gothic" pitchFamily="34" charset="0"/>
              </a:rPr>
              <a:t>Mmm</a:t>
            </a:r>
            <a:r>
              <a:rPr lang="es-MX" dirty="0">
                <a:latin typeface="Century Gothic" pitchFamily="34" charset="0"/>
              </a:rPr>
              <a:t>  i </a:t>
            </a:r>
            <a:r>
              <a:rPr lang="es-MX" dirty="0" err="1">
                <a:latin typeface="Century Gothic" pitchFamily="34" charset="0"/>
              </a:rPr>
              <a:t>guess</a:t>
            </a:r>
            <a:r>
              <a:rPr lang="es-MX" dirty="0">
                <a:latin typeface="Century Gothic" pitchFamily="34" charset="0"/>
              </a:rPr>
              <a:t> a </a:t>
            </a:r>
            <a:r>
              <a:rPr lang="es-MX" dirty="0" err="1">
                <a:latin typeface="Century Gothic" pitchFamily="34" charset="0"/>
              </a:rPr>
              <a:t>mistake</a:t>
            </a:r>
            <a:endParaRPr lang="es-ES" dirty="0">
              <a:latin typeface="Century Gothic" pitchFamily="34" charset="0"/>
            </a:endParaRPr>
          </a:p>
          <a:p>
            <a:r>
              <a:rPr lang="es-MX" dirty="0" err="1">
                <a:latin typeface="Century Gothic" pitchFamily="34" charset="0"/>
              </a:rPr>
              <a:t>Staking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Our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neighors</a:t>
            </a:r>
            <a:r>
              <a:rPr lang="es-MX" dirty="0">
                <a:latin typeface="Century Gothic" pitchFamily="34" charset="0"/>
              </a:rPr>
              <a:t>  </a:t>
            </a:r>
            <a:r>
              <a:rPr lang="es-MX" dirty="0" err="1">
                <a:latin typeface="Century Gothic" pitchFamily="34" charset="0"/>
              </a:rPr>
              <a:t>our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lives</a:t>
            </a:r>
            <a:endParaRPr lang="es-ES" dirty="0">
              <a:latin typeface="Century Gothic" pitchFamily="34" charset="0"/>
            </a:endParaRPr>
          </a:p>
          <a:p>
            <a:r>
              <a:rPr lang="es-MX" dirty="0" err="1">
                <a:latin typeface="Century Gothic" pitchFamily="34" charset="0"/>
              </a:rPr>
              <a:t>Comingu</a:t>
            </a:r>
            <a:r>
              <a:rPr lang="es-MX" dirty="0">
                <a:latin typeface="Century Gothic" pitchFamily="34" charset="0"/>
              </a:rPr>
              <a:t> up </a:t>
            </a:r>
            <a:r>
              <a:rPr lang="es-MX" dirty="0" err="1">
                <a:latin typeface="Century Gothic" pitchFamily="34" charset="0"/>
              </a:rPr>
              <a:t>after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the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morning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news</a:t>
            </a:r>
            <a:endParaRPr lang="es-ES" dirty="0">
              <a:latin typeface="Century Gothic" pitchFamily="34" charset="0"/>
            </a:endParaRPr>
          </a:p>
          <a:p>
            <a:r>
              <a:rPr lang="es-MX" dirty="0">
                <a:latin typeface="Century Gothic" pitchFamily="34" charset="0"/>
              </a:rPr>
              <a:t> </a:t>
            </a:r>
            <a:endParaRPr lang="es-ES" dirty="0">
              <a:latin typeface="Century Gothic" pitchFamily="34" charset="0"/>
            </a:endParaRPr>
          </a:p>
          <a:p>
            <a:r>
              <a:rPr lang="es-MX" dirty="0">
                <a:latin typeface="Century Gothic" pitchFamily="34" charset="0"/>
              </a:rPr>
              <a:t> </a:t>
            </a:r>
            <a:endParaRPr lang="es-ES" dirty="0">
              <a:latin typeface="Century Gothic" pitchFamily="34" charset="0"/>
            </a:endParaRPr>
          </a:p>
          <a:p>
            <a:r>
              <a:rPr lang="es-MX" dirty="0">
                <a:latin typeface="Century Gothic" pitchFamily="34" charset="0"/>
              </a:rPr>
              <a:t>Hi, </a:t>
            </a:r>
            <a:r>
              <a:rPr lang="es-MX" dirty="0" err="1">
                <a:latin typeface="Century Gothic" pitchFamily="34" charset="0"/>
              </a:rPr>
              <a:t>this</a:t>
            </a:r>
            <a:r>
              <a:rPr lang="es-MX" dirty="0">
                <a:latin typeface="Century Gothic" pitchFamily="34" charset="0"/>
              </a:rPr>
              <a:t> a Ernesto Renault </a:t>
            </a:r>
            <a:r>
              <a:rPr lang="es-MX" dirty="0" err="1">
                <a:latin typeface="Century Gothic" pitchFamily="34" charset="0"/>
              </a:rPr>
              <a:t>Oneral</a:t>
            </a:r>
            <a:endParaRPr lang="es-ES" dirty="0">
              <a:latin typeface="Century Gothic" pitchFamily="34" charset="0"/>
            </a:endParaRPr>
          </a:p>
          <a:p>
            <a:r>
              <a:rPr lang="es-MX" dirty="0">
                <a:latin typeface="Century Gothic" pitchFamily="34" charset="0"/>
              </a:rPr>
              <a:t>I </a:t>
            </a:r>
            <a:r>
              <a:rPr lang="es-MX" dirty="0" err="1">
                <a:latin typeface="Century Gothic" pitchFamily="34" charset="0"/>
              </a:rPr>
              <a:t>see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you</a:t>
            </a:r>
            <a:r>
              <a:rPr lang="es-MX" dirty="0">
                <a:latin typeface="Century Gothic" pitchFamily="34" charset="0"/>
              </a:rPr>
              <a:t> I </a:t>
            </a:r>
            <a:r>
              <a:rPr lang="es-MX" dirty="0" err="1">
                <a:latin typeface="Century Gothic" pitchFamily="34" charset="0"/>
              </a:rPr>
              <a:t>want</a:t>
            </a:r>
            <a:r>
              <a:rPr lang="es-MX" dirty="0">
                <a:latin typeface="Century Gothic" pitchFamily="34" charset="0"/>
              </a:rPr>
              <a:t> stop places </a:t>
            </a:r>
            <a:r>
              <a:rPr lang="es-MX" dirty="0" err="1">
                <a:latin typeface="Century Gothic" pitchFamily="34" charset="0"/>
              </a:rPr>
              <a:t>for</a:t>
            </a:r>
            <a:r>
              <a:rPr lang="es-MX" dirty="0">
                <a:latin typeface="Century Gothic" pitchFamily="34" charset="0"/>
              </a:rPr>
              <a:t> a </a:t>
            </a:r>
            <a:r>
              <a:rPr lang="es-MX" dirty="0" err="1">
                <a:latin typeface="Century Gothic" pitchFamily="34" charset="0"/>
              </a:rPr>
              <a:t>examination</a:t>
            </a:r>
            <a:r>
              <a:rPr lang="es-MX" dirty="0">
                <a:latin typeface="Century Gothic" pitchFamily="34" charset="0"/>
              </a:rPr>
              <a:t> in a </a:t>
            </a:r>
            <a:r>
              <a:rPr lang="es-MX" dirty="0" err="1">
                <a:latin typeface="Century Gothic" pitchFamily="34" charset="0"/>
              </a:rPr>
              <a:t>glasses</a:t>
            </a:r>
            <a:r>
              <a:rPr lang="es-MX" dirty="0">
                <a:latin typeface="Century Gothic" pitchFamily="34" charset="0"/>
              </a:rPr>
              <a:t>. </a:t>
            </a:r>
            <a:r>
              <a:rPr lang="es-MX" dirty="0" err="1">
                <a:latin typeface="Century Gothic" pitchFamily="34" charset="0"/>
              </a:rPr>
              <a:t>Does</a:t>
            </a:r>
            <a:r>
              <a:rPr lang="es-MX" dirty="0">
                <a:latin typeface="Century Gothic" pitchFamily="34" charset="0"/>
              </a:rPr>
              <a:t>  </a:t>
            </a:r>
            <a:r>
              <a:rPr lang="es-MX" dirty="0" err="1">
                <a:latin typeface="Century Gothic" pitchFamily="34" charset="0"/>
              </a:rPr>
              <a:t>See</a:t>
            </a:r>
            <a:r>
              <a:rPr lang="es-MX" dirty="0">
                <a:latin typeface="Century Gothic" pitchFamily="34" charset="0"/>
              </a:rPr>
              <a:t> look familiar</a:t>
            </a:r>
            <a:endParaRPr lang="es-ES" dirty="0">
              <a:latin typeface="Century Gothic" pitchFamily="34" charset="0"/>
            </a:endParaRPr>
          </a:p>
          <a:p>
            <a:r>
              <a:rPr lang="es-MX" dirty="0">
                <a:latin typeface="Century Gothic" pitchFamily="34" charset="0"/>
              </a:rPr>
              <a:t>A </a:t>
            </a:r>
            <a:r>
              <a:rPr lang="es-MX" dirty="0" err="1">
                <a:latin typeface="Century Gothic" pitchFamily="34" charset="0"/>
              </a:rPr>
              <a:t>see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you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yesterday</a:t>
            </a:r>
            <a:r>
              <a:rPr lang="es-MX" dirty="0">
                <a:latin typeface="Century Gothic" pitchFamily="34" charset="0"/>
              </a:rPr>
              <a:t> i </a:t>
            </a:r>
            <a:r>
              <a:rPr lang="es-MX" dirty="0" err="1">
                <a:latin typeface="Century Gothic" pitchFamily="34" charset="0"/>
              </a:rPr>
              <a:t>would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you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see</a:t>
            </a:r>
            <a:r>
              <a:rPr lang="es-MX" dirty="0">
                <a:latin typeface="Century Gothic" pitchFamily="34" charset="0"/>
              </a:rPr>
              <a:t> in </a:t>
            </a:r>
            <a:r>
              <a:rPr lang="es-MX" dirty="0" err="1">
                <a:latin typeface="Century Gothic" pitchFamily="34" charset="0"/>
              </a:rPr>
              <a:t>my</a:t>
            </a:r>
            <a:endParaRPr lang="es-ES" dirty="0">
              <a:latin typeface="Century Gothic" pitchFamily="34" charset="0"/>
            </a:endParaRPr>
          </a:p>
          <a:p>
            <a:r>
              <a:rPr lang="es-MX" dirty="0" err="1">
                <a:latin typeface="Century Gothic" pitchFamily="34" charset="0"/>
              </a:rPr>
              <a:t>Really</a:t>
            </a:r>
            <a:r>
              <a:rPr lang="es-MX" dirty="0">
                <a:latin typeface="Century Gothic" pitchFamily="34" charset="0"/>
              </a:rPr>
              <a:t>.? </a:t>
            </a:r>
            <a:r>
              <a:rPr lang="es-MX" dirty="0" err="1">
                <a:latin typeface="Century Gothic" pitchFamily="34" charset="0"/>
              </a:rPr>
              <a:t>When</a:t>
            </a:r>
            <a:r>
              <a:rPr lang="es-MX" dirty="0">
                <a:latin typeface="Century Gothic" pitchFamily="34" charset="0"/>
              </a:rPr>
              <a:t>?</a:t>
            </a:r>
            <a:endParaRPr lang="es-ES" dirty="0">
              <a:latin typeface="Century Gothic" pitchFamily="34" charset="0"/>
            </a:endParaRPr>
          </a:p>
          <a:p>
            <a:r>
              <a:rPr lang="es-MX" dirty="0">
                <a:latin typeface="Century Gothic" pitchFamily="34" charset="0"/>
              </a:rPr>
              <a:t>At </a:t>
            </a:r>
            <a:r>
              <a:rPr lang="es-MX" dirty="0" err="1">
                <a:latin typeface="Century Gothic" pitchFamily="34" charset="0"/>
              </a:rPr>
              <a:t>about</a:t>
            </a:r>
            <a:r>
              <a:rPr lang="es-MX" dirty="0">
                <a:latin typeface="Century Gothic" pitchFamily="34" charset="0"/>
              </a:rPr>
              <a:t> 4 </a:t>
            </a:r>
            <a:r>
              <a:rPr lang="es-MX" dirty="0" err="1">
                <a:latin typeface="Century Gothic" pitchFamily="34" charset="0"/>
              </a:rPr>
              <a:t>o´clock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 smtClean="0">
                <a:latin typeface="Century Gothic" pitchFamily="34" charset="0"/>
              </a:rPr>
              <a:t>you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going</a:t>
            </a:r>
            <a:r>
              <a:rPr lang="es-MX" dirty="0">
                <a:latin typeface="Century Gothic" pitchFamily="34" charset="0"/>
              </a:rPr>
              <a:t> in </a:t>
            </a:r>
            <a:r>
              <a:rPr lang="es-MX" dirty="0" err="1">
                <a:latin typeface="Century Gothic" pitchFamily="34" charset="0"/>
              </a:rPr>
              <a:t>the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 smtClean="0">
                <a:latin typeface="Century Gothic" pitchFamily="34" charset="0"/>
              </a:rPr>
              <a:t>park</a:t>
            </a:r>
            <a:r>
              <a:rPr lang="es-MX" dirty="0" smtClean="0">
                <a:latin typeface="Century Gothic" pitchFamily="34" charset="0"/>
              </a:rPr>
              <a:t> </a:t>
            </a:r>
          </a:p>
          <a:p>
            <a:r>
              <a:rPr lang="es-MX" dirty="0" err="1" smtClean="0">
                <a:latin typeface="Century Gothic" pitchFamily="34" charset="0"/>
              </a:rPr>
              <a:t>My</a:t>
            </a:r>
            <a:r>
              <a:rPr lang="es-MX" dirty="0">
                <a:latin typeface="Century Gothic" pitchFamily="34" charset="0"/>
              </a:rPr>
              <a:t>, </a:t>
            </a:r>
            <a:r>
              <a:rPr lang="es-MX" dirty="0" err="1">
                <a:latin typeface="Century Gothic" pitchFamily="34" charset="0"/>
              </a:rPr>
              <a:t>yeserday</a:t>
            </a:r>
            <a:r>
              <a:rPr lang="es-MX" dirty="0">
                <a:latin typeface="Century Gothic" pitchFamily="34" charset="0"/>
              </a:rPr>
              <a:t> 4 o </a:t>
            </a:r>
            <a:r>
              <a:rPr lang="es-MX" dirty="0" err="1">
                <a:latin typeface="Century Gothic" pitchFamily="34" charset="0"/>
              </a:rPr>
              <a:t>clock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>
                <a:latin typeface="Century Gothic" pitchFamily="34" charset="0"/>
              </a:rPr>
              <a:t>always</a:t>
            </a:r>
            <a:r>
              <a:rPr lang="es-MX" dirty="0">
                <a:latin typeface="Century Gothic" pitchFamily="34" charset="0"/>
              </a:rPr>
              <a:t> </a:t>
            </a:r>
            <a:r>
              <a:rPr lang="es-MX" dirty="0" err="1" smtClean="0">
                <a:latin typeface="Century Gothic" pitchFamily="34" charset="0"/>
              </a:rPr>
              <a:t>playing</a:t>
            </a:r>
            <a:r>
              <a:rPr lang="es-MX" dirty="0" smtClean="0">
                <a:latin typeface="Century Gothic" pitchFamily="34" charset="0"/>
              </a:rPr>
              <a:t> </a:t>
            </a:r>
            <a:r>
              <a:rPr lang="es-MX" dirty="0" err="1" smtClean="0">
                <a:latin typeface="Century Gothic" pitchFamily="34" charset="0"/>
              </a:rPr>
              <a:t>tennis</a:t>
            </a:r>
            <a:endParaRPr lang="es-MX" dirty="0" smtClean="0">
              <a:latin typeface="Century Gothic" pitchFamily="34" charset="0"/>
            </a:endParaRPr>
          </a:p>
          <a:p>
            <a:r>
              <a:rPr lang="es-MX" dirty="0" err="1">
                <a:latin typeface="Century Gothic" pitchFamily="34" charset="0"/>
              </a:rPr>
              <a:t>Mmm</a:t>
            </a:r>
            <a:r>
              <a:rPr lang="es-MX" dirty="0">
                <a:latin typeface="Century Gothic" pitchFamily="34" charset="0"/>
              </a:rPr>
              <a:t>  i </a:t>
            </a:r>
            <a:r>
              <a:rPr lang="es-MX" dirty="0" err="1">
                <a:latin typeface="Century Gothic" pitchFamily="34" charset="0"/>
              </a:rPr>
              <a:t>guess</a:t>
            </a:r>
            <a:r>
              <a:rPr lang="es-MX" dirty="0">
                <a:latin typeface="Century Gothic" pitchFamily="34" charset="0"/>
              </a:rPr>
              <a:t> a </a:t>
            </a:r>
            <a:r>
              <a:rPr lang="es-MX" dirty="0" err="1">
                <a:latin typeface="Century Gothic" pitchFamily="34" charset="0"/>
              </a:rPr>
              <a:t>mistake</a:t>
            </a:r>
            <a:endParaRPr lang="es-ES" dirty="0">
              <a:latin typeface="Century Gothic" pitchFamily="34" charset="0"/>
            </a:endParaRPr>
          </a:p>
          <a:p>
            <a:endParaRPr lang="es-ES" dirty="0">
              <a:latin typeface="Century Gothic" pitchFamily="34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75850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79" t="20121" r="34352" b="24852"/>
          <a:stretch/>
        </p:blipFill>
        <p:spPr bwMode="auto">
          <a:xfrm>
            <a:off x="2699792" y="1124744"/>
            <a:ext cx="4104456" cy="4437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59417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145</Words>
  <Application>Microsoft Office PowerPoint</Application>
  <PresentationFormat>Presentación en pantalla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Mq</cp:lastModifiedBy>
  <cp:revision>4</cp:revision>
  <dcterms:created xsi:type="dcterms:W3CDTF">2014-06-03T12:40:42Z</dcterms:created>
  <dcterms:modified xsi:type="dcterms:W3CDTF">2014-06-03T15:46:38Z</dcterms:modified>
</cp:coreProperties>
</file>