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620688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entury Gothic" pitchFamily="34" charset="0"/>
              </a:rPr>
              <a:t>I </a:t>
            </a:r>
            <a:r>
              <a:rPr lang="es-MX" dirty="0" err="1">
                <a:latin typeface="Century Gothic" pitchFamily="34" charset="0"/>
              </a:rPr>
              <a:t>see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you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yesterday</a:t>
            </a:r>
            <a:r>
              <a:rPr lang="es-MX" dirty="0">
                <a:latin typeface="Century Gothic" pitchFamily="34" charset="0"/>
              </a:rPr>
              <a:t> i </a:t>
            </a:r>
            <a:r>
              <a:rPr lang="es-MX" dirty="0" err="1">
                <a:latin typeface="Century Gothic" pitchFamily="34" charset="0"/>
              </a:rPr>
              <a:t>would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you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see</a:t>
            </a:r>
            <a:r>
              <a:rPr lang="es-MX" dirty="0">
                <a:latin typeface="Century Gothic" pitchFamily="34" charset="0"/>
              </a:rPr>
              <a:t> in </a:t>
            </a:r>
            <a:r>
              <a:rPr lang="es-MX" dirty="0" err="1">
                <a:latin typeface="Century Gothic" pitchFamily="34" charset="0"/>
              </a:rPr>
              <a:t>my</a:t>
            </a:r>
            <a:endParaRPr lang="es-ES" dirty="0">
              <a:latin typeface="Century Gothic" pitchFamily="34" charset="0"/>
            </a:endParaRPr>
          </a:p>
          <a:p>
            <a:r>
              <a:rPr lang="es-MX" dirty="0" err="1">
                <a:latin typeface="Century Gothic" pitchFamily="34" charset="0"/>
              </a:rPr>
              <a:t>Really</a:t>
            </a:r>
            <a:r>
              <a:rPr lang="es-MX" dirty="0">
                <a:latin typeface="Century Gothic" pitchFamily="34" charset="0"/>
              </a:rPr>
              <a:t>.? </a:t>
            </a:r>
            <a:r>
              <a:rPr lang="es-MX" dirty="0" err="1">
                <a:latin typeface="Century Gothic" pitchFamily="34" charset="0"/>
              </a:rPr>
              <a:t>When</a:t>
            </a:r>
            <a:r>
              <a:rPr lang="es-MX" dirty="0">
                <a:latin typeface="Century Gothic" pitchFamily="34" charset="0"/>
              </a:rPr>
              <a:t>?</a:t>
            </a:r>
            <a:endParaRPr lang="es-ES" dirty="0">
              <a:latin typeface="Century Gothic" pitchFamily="34" charset="0"/>
            </a:endParaRPr>
          </a:p>
          <a:p>
            <a:r>
              <a:rPr lang="es-MX" dirty="0">
                <a:latin typeface="Century Gothic" pitchFamily="34" charset="0"/>
              </a:rPr>
              <a:t>At </a:t>
            </a:r>
            <a:r>
              <a:rPr lang="es-MX" dirty="0" err="1">
                <a:latin typeface="Century Gothic" pitchFamily="34" charset="0"/>
              </a:rPr>
              <a:t>about</a:t>
            </a:r>
            <a:r>
              <a:rPr lang="es-MX" dirty="0">
                <a:latin typeface="Century Gothic" pitchFamily="34" charset="0"/>
              </a:rPr>
              <a:t> 2:30 </a:t>
            </a:r>
            <a:r>
              <a:rPr lang="es-MX" dirty="0" err="1">
                <a:latin typeface="Century Gothic" pitchFamily="34" charset="0"/>
              </a:rPr>
              <a:t>you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again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take</a:t>
            </a:r>
            <a:r>
              <a:rPr lang="es-MX" dirty="0">
                <a:latin typeface="Century Gothic" pitchFamily="34" charset="0"/>
              </a:rPr>
              <a:t> taxi in Mine Street</a:t>
            </a:r>
            <a:endParaRPr lang="es-ES" dirty="0">
              <a:latin typeface="Century Gothic" pitchFamily="34" charset="0"/>
            </a:endParaRPr>
          </a:p>
          <a:p>
            <a:r>
              <a:rPr lang="es-MX" dirty="0" err="1">
                <a:latin typeface="Century Gothic" pitchFamily="34" charset="0"/>
              </a:rPr>
              <a:t>Then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was</a:t>
            </a:r>
            <a:r>
              <a:rPr lang="es-MX" dirty="0">
                <a:latin typeface="Century Gothic" pitchFamily="34" charset="0"/>
              </a:rPr>
              <a:t> in </a:t>
            </a:r>
            <a:r>
              <a:rPr lang="es-MX" dirty="0" err="1">
                <a:latin typeface="Century Gothic" pitchFamily="34" charset="0"/>
              </a:rPr>
              <a:t>my</a:t>
            </a:r>
            <a:r>
              <a:rPr lang="es-MX" dirty="0">
                <a:latin typeface="Century Gothic" pitchFamily="34" charset="0"/>
              </a:rPr>
              <a:t>, </a:t>
            </a:r>
            <a:r>
              <a:rPr lang="es-MX" dirty="0" err="1">
                <a:latin typeface="Century Gothic" pitchFamily="34" charset="0"/>
              </a:rPr>
              <a:t>yesterday</a:t>
            </a:r>
            <a:r>
              <a:rPr lang="es-MX" dirty="0">
                <a:latin typeface="Century Gothic" pitchFamily="34" charset="0"/>
              </a:rPr>
              <a:t> 2:30 </a:t>
            </a:r>
            <a:r>
              <a:rPr lang="es-MX" dirty="0" err="1">
                <a:latin typeface="Century Gothic" pitchFamily="34" charset="0"/>
              </a:rPr>
              <a:t>always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cooking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dinner</a:t>
            </a:r>
            <a:endParaRPr lang="es-ES" dirty="0">
              <a:latin typeface="Century Gothic" pitchFamily="34" charset="0"/>
            </a:endParaRPr>
          </a:p>
          <a:p>
            <a:r>
              <a:rPr lang="es-MX" dirty="0" err="1">
                <a:latin typeface="Century Gothic" pitchFamily="34" charset="0"/>
              </a:rPr>
              <a:t>Mmm</a:t>
            </a:r>
            <a:r>
              <a:rPr lang="es-MX" dirty="0">
                <a:latin typeface="Century Gothic" pitchFamily="34" charset="0"/>
              </a:rPr>
              <a:t>  i </a:t>
            </a:r>
            <a:r>
              <a:rPr lang="es-MX" dirty="0" err="1">
                <a:latin typeface="Century Gothic" pitchFamily="34" charset="0"/>
              </a:rPr>
              <a:t>guess</a:t>
            </a:r>
            <a:r>
              <a:rPr lang="es-MX" dirty="0">
                <a:latin typeface="Century Gothic" pitchFamily="34" charset="0"/>
              </a:rPr>
              <a:t> a </a:t>
            </a:r>
            <a:r>
              <a:rPr lang="es-MX" dirty="0" err="1">
                <a:latin typeface="Century Gothic" pitchFamily="34" charset="0"/>
              </a:rPr>
              <a:t>mistake</a:t>
            </a:r>
            <a:endParaRPr lang="es-ES" dirty="0">
              <a:latin typeface="Century Gothic" pitchFamily="34" charset="0"/>
            </a:endParaRPr>
          </a:p>
          <a:p>
            <a:r>
              <a:rPr lang="es-MX" dirty="0" err="1">
                <a:latin typeface="Century Gothic" pitchFamily="34" charset="0"/>
              </a:rPr>
              <a:t>Staking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Our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neighors</a:t>
            </a:r>
            <a:r>
              <a:rPr lang="es-MX" dirty="0">
                <a:latin typeface="Century Gothic" pitchFamily="34" charset="0"/>
              </a:rPr>
              <a:t>  </a:t>
            </a:r>
            <a:r>
              <a:rPr lang="es-MX" dirty="0" err="1">
                <a:latin typeface="Century Gothic" pitchFamily="34" charset="0"/>
              </a:rPr>
              <a:t>our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lives</a:t>
            </a:r>
            <a:endParaRPr lang="es-ES" dirty="0">
              <a:latin typeface="Century Gothic" pitchFamily="34" charset="0"/>
            </a:endParaRPr>
          </a:p>
          <a:p>
            <a:r>
              <a:rPr lang="es-MX" dirty="0" err="1">
                <a:latin typeface="Century Gothic" pitchFamily="34" charset="0"/>
              </a:rPr>
              <a:t>Comingu</a:t>
            </a:r>
            <a:r>
              <a:rPr lang="es-MX" dirty="0">
                <a:latin typeface="Century Gothic" pitchFamily="34" charset="0"/>
              </a:rPr>
              <a:t> up </a:t>
            </a:r>
            <a:r>
              <a:rPr lang="es-MX" dirty="0" err="1">
                <a:latin typeface="Century Gothic" pitchFamily="34" charset="0"/>
              </a:rPr>
              <a:t>after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the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morning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news</a:t>
            </a:r>
            <a:endParaRPr lang="es-ES" dirty="0">
              <a:latin typeface="Century Gothic" pitchFamily="34" charset="0"/>
            </a:endParaRPr>
          </a:p>
          <a:p>
            <a:r>
              <a:rPr lang="es-MX" dirty="0">
                <a:latin typeface="Century Gothic" pitchFamily="34" charset="0"/>
              </a:rPr>
              <a:t> </a:t>
            </a:r>
            <a:endParaRPr lang="es-ES" dirty="0">
              <a:latin typeface="Century Gothic" pitchFamily="34" charset="0"/>
            </a:endParaRPr>
          </a:p>
          <a:p>
            <a:r>
              <a:rPr lang="es-MX" dirty="0">
                <a:latin typeface="Century Gothic" pitchFamily="34" charset="0"/>
              </a:rPr>
              <a:t> </a:t>
            </a:r>
            <a:endParaRPr lang="es-ES" dirty="0">
              <a:latin typeface="Century Gothic" pitchFamily="34" charset="0"/>
            </a:endParaRPr>
          </a:p>
          <a:p>
            <a:r>
              <a:rPr lang="es-MX" dirty="0">
                <a:latin typeface="Century Gothic" pitchFamily="34" charset="0"/>
              </a:rPr>
              <a:t>Hi, </a:t>
            </a:r>
            <a:r>
              <a:rPr lang="es-MX" dirty="0" err="1">
                <a:latin typeface="Century Gothic" pitchFamily="34" charset="0"/>
              </a:rPr>
              <a:t>this</a:t>
            </a:r>
            <a:r>
              <a:rPr lang="es-MX" dirty="0">
                <a:latin typeface="Century Gothic" pitchFamily="34" charset="0"/>
              </a:rPr>
              <a:t> a Ernesto Renault </a:t>
            </a:r>
            <a:r>
              <a:rPr lang="es-MX" dirty="0" err="1">
                <a:latin typeface="Century Gothic" pitchFamily="34" charset="0"/>
              </a:rPr>
              <a:t>Oneral</a:t>
            </a:r>
            <a:endParaRPr lang="es-ES" dirty="0">
              <a:latin typeface="Century Gothic" pitchFamily="34" charset="0"/>
            </a:endParaRPr>
          </a:p>
          <a:p>
            <a:r>
              <a:rPr lang="es-MX" dirty="0">
                <a:latin typeface="Century Gothic" pitchFamily="34" charset="0"/>
              </a:rPr>
              <a:t>I </a:t>
            </a:r>
            <a:r>
              <a:rPr lang="es-MX" dirty="0" err="1">
                <a:latin typeface="Century Gothic" pitchFamily="34" charset="0"/>
              </a:rPr>
              <a:t>see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you</a:t>
            </a:r>
            <a:r>
              <a:rPr lang="es-MX" dirty="0">
                <a:latin typeface="Century Gothic" pitchFamily="34" charset="0"/>
              </a:rPr>
              <a:t> I </a:t>
            </a:r>
            <a:r>
              <a:rPr lang="es-MX" dirty="0" err="1">
                <a:latin typeface="Century Gothic" pitchFamily="34" charset="0"/>
              </a:rPr>
              <a:t>want</a:t>
            </a:r>
            <a:r>
              <a:rPr lang="es-MX" dirty="0">
                <a:latin typeface="Century Gothic" pitchFamily="34" charset="0"/>
              </a:rPr>
              <a:t> stop places </a:t>
            </a:r>
            <a:r>
              <a:rPr lang="es-MX" dirty="0" err="1">
                <a:latin typeface="Century Gothic" pitchFamily="34" charset="0"/>
              </a:rPr>
              <a:t>for</a:t>
            </a:r>
            <a:r>
              <a:rPr lang="es-MX" dirty="0">
                <a:latin typeface="Century Gothic" pitchFamily="34" charset="0"/>
              </a:rPr>
              <a:t> a </a:t>
            </a:r>
            <a:r>
              <a:rPr lang="es-MX" dirty="0" err="1">
                <a:latin typeface="Century Gothic" pitchFamily="34" charset="0"/>
              </a:rPr>
              <a:t>examination</a:t>
            </a:r>
            <a:r>
              <a:rPr lang="es-MX" dirty="0">
                <a:latin typeface="Century Gothic" pitchFamily="34" charset="0"/>
              </a:rPr>
              <a:t> in a </a:t>
            </a:r>
            <a:r>
              <a:rPr lang="es-MX" dirty="0" err="1">
                <a:latin typeface="Century Gothic" pitchFamily="34" charset="0"/>
              </a:rPr>
              <a:t>glasses</a:t>
            </a:r>
            <a:r>
              <a:rPr lang="es-MX" dirty="0">
                <a:latin typeface="Century Gothic" pitchFamily="34" charset="0"/>
              </a:rPr>
              <a:t>. </a:t>
            </a:r>
            <a:r>
              <a:rPr lang="es-MX" dirty="0" err="1">
                <a:latin typeface="Century Gothic" pitchFamily="34" charset="0"/>
              </a:rPr>
              <a:t>Does</a:t>
            </a:r>
            <a:r>
              <a:rPr lang="es-MX" dirty="0">
                <a:latin typeface="Century Gothic" pitchFamily="34" charset="0"/>
              </a:rPr>
              <a:t>  </a:t>
            </a:r>
            <a:r>
              <a:rPr lang="es-MX" dirty="0" err="1">
                <a:latin typeface="Century Gothic" pitchFamily="34" charset="0"/>
              </a:rPr>
              <a:t>See</a:t>
            </a:r>
            <a:r>
              <a:rPr lang="es-MX" dirty="0">
                <a:latin typeface="Century Gothic" pitchFamily="34" charset="0"/>
              </a:rPr>
              <a:t> look familiar</a:t>
            </a:r>
            <a:endParaRPr lang="es-ES" dirty="0">
              <a:latin typeface="Century Gothic" pitchFamily="34" charset="0"/>
            </a:endParaRPr>
          </a:p>
          <a:p>
            <a:r>
              <a:rPr lang="es-MX" dirty="0">
                <a:latin typeface="Century Gothic" pitchFamily="34" charset="0"/>
              </a:rPr>
              <a:t>A </a:t>
            </a:r>
            <a:r>
              <a:rPr lang="es-MX" dirty="0" err="1">
                <a:latin typeface="Century Gothic" pitchFamily="34" charset="0"/>
              </a:rPr>
              <a:t>see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you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yesterday</a:t>
            </a:r>
            <a:r>
              <a:rPr lang="es-MX" dirty="0">
                <a:latin typeface="Century Gothic" pitchFamily="34" charset="0"/>
              </a:rPr>
              <a:t> i </a:t>
            </a:r>
            <a:r>
              <a:rPr lang="es-MX" dirty="0" err="1">
                <a:latin typeface="Century Gothic" pitchFamily="34" charset="0"/>
              </a:rPr>
              <a:t>would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you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see</a:t>
            </a:r>
            <a:r>
              <a:rPr lang="es-MX" dirty="0">
                <a:latin typeface="Century Gothic" pitchFamily="34" charset="0"/>
              </a:rPr>
              <a:t> in </a:t>
            </a:r>
            <a:r>
              <a:rPr lang="es-MX" dirty="0" err="1">
                <a:latin typeface="Century Gothic" pitchFamily="34" charset="0"/>
              </a:rPr>
              <a:t>my</a:t>
            </a:r>
            <a:endParaRPr lang="es-ES" dirty="0">
              <a:latin typeface="Century Gothic" pitchFamily="34" charset="0"/>
            </a:endParaRPr>
          </a:p>
          <a:p>
            <a:r>
              <a:rPr lang="es-MX" dirty="0" err="1">
                <a:latin typeface="Century Gothic" pitchFamily="34" charset="0"/>
              </a:rPr>
              <a:t>Really</a:t>
            </a:r>
            <a:r>
              <a:rPr lang="es-MX" dirty="0">
                <a:latin typeface="Century Gothic" pitchFamily="34" charset="0"/>
              </a:rPr>
              <a:t>.? </a:t>
            </a:r>
            <a:r>
              <a:rPr lang="es-MX" dirty="0" err="1">
                <a:latin typeface="Century Gothic" pitchFamily="34" charset="0"/>
              </a:rPr>
              <a:t>When</a:t>
            </a:r>
            <a:r>
              <a:rPr lang="es-MX" dirty="0">
                <a:latin typeface="Century Gothic" pitchFamily="34" charset="0"/>
              </a:rPr>
              <a:t>?</a:t>
            </a:r>
            <a:endParaRPr lang="es-ES" dirty="0">
              <a:latin typeface="Century Gothic" pitchFamily="34" charset="0"/>
            </a:endParaRPr>
          </a:p>
          <a:p>
            <a:r>
              <a:rPr lang="es-MX" dirty="0">
                <a:latin typeface="Century Gothic" pitchFamily="34" charset="0"/>
              </a:rPr>
              <a:t>At </a:t>
            </a:r>
            <a:r>
              <a:rPr lang="es-MX" dirty="0" err="1">
                <a:latin typeface="Century Gothic" pitchFamily="34" charset="0"/>
              </a:rPr>
              <a:t>about</a:t>
            </a:r>
            <a:r>
              <a:rPr lang="es-MX" dirty="0">
                <a:latin typeface="Century Gothic" pitchFamily="34" charset="0"/>
              </a:rPr>
              <a:t> 4 </a:t>
            </a:r>
            <a:r>
              <a:rPr lang="es-MX" dirty="0" err="1">
                <a:latin typeface="Century Gothic" pitchFamily="34" charset="0"/>
              </a:rPr>
              <a:t>o´clock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 smtClean="0">
                <a:latin typeface="Century Gothic" pitchFamily="34" charset="0"/>
              </a:rPr>
              <a:t>you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going</a:t>
            </a:r>
            <a:r>
              <a:rPr lang="es-MX" dirty="0">
                <a:latin typeface="Century Gothic" pitchFamily="34" charset="0"/>
              </a:rPr>
              <a:t> in </a:t>
            </a:r>
            <a:r>
              <a:rPr lang="es-MX" dirty="0" err="1">
                <a:latin typeface="Century Gothic" pitchFamily="34" charset="0"/>
              </a:rPr>
              <a:t>the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 smtClean="0">
                <a:latin typeface="Century Gothic" pitchFamily="34" charset="0"/>
              </a:rPr>
              <a:t>park</a:t>
            </a:r>
            <a:r>
              <a:rPr lang="es-MX" dirty="0" smtClean="0">
                <a:latin typeface="Century Gothic" pitchFamily="34" charset="0"/>
              </a:rPr>
              <a:t> </a:t>
            </a:r>
          </a:p>
          <a:p>
            <a:r>
              <a:rPr lang="es-MX" dirty="0" err="1" smtClean="0">
                <a:latin typeface="Century Gothic" pitchFamily="34" charset="0"/>
              </a:rPr>
              <a:t>My</a:t>
            </a:r>
            <a:r>
              <a:rPr lang="es-MX" dirty="0">
                <a:latin typeface="Century Gothic" pitchFamily="34" charset="0"/>
              </a:rPr>
              <a:t>, </a:t>
            </a:r>
            <a:r>
              <a:rPr lang="es-MX" dirty="0" err="1">
                <a:latin typeface="Century Gothic" pitchFamily="34" charset="0"/>
              </a:rPr>
              <a:t>yeserday</a:t>
            </a:r>
            <a:r>
              <a:rPr lang="es-MX" dirty="0">
                <a:latin typeface="Century Gothic" pitchFamily="34" charset="0"/>
              </a:rPr>
              <a:t> 4 o </a:t>
            </a:r>
            <a:r>
              <a:rPr lang="es-MX" dirty="0" err="1">
                <a:latin typeface="Century Gothic" pitchFamily="34" charset="0"/>
              </a:rPr>
              <a:t>clock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>
                <a:latin typeface="Century Gothic" pitchFamily="34" charset="0"/>
              </a:rPr>
              <a:t>always</a:t>
            </a:r>
            <a:r>
              <a:rPr lang="es-MX" dirty="0">
                <a:latin typeface="Century Gothic" pitchFamily="34" charset="0"/>
              </a:rPr>
              <a:t> </a:t>
            </a:r>
            <a:r>
              <a:rPr lang="es-MX" dirty="0" err="1" smtClean="0">
                <a:latin typeface="Century Gothic" pitchFamily="34" charset="0"/>
              </a:rPr>
              <a:t>playing</a:t>
            </a:r>
            <a:r>
              <a:rPr lang="es-MX" dirty="0" smtClean="0">
                <a:latin typeface="Century Gothic" pitchFamily="34" charset="0"/>
              </a:rPr>
              <a:t> </a:t>
            </a:r>
            <a:r>
              <a:rPr lang="es-MX" dirty="0" err="1" smtClean="0">
                <a:latin typeface="Century Gothic" pitchFamily="34" charset="0"/>
              </a:rPr>
              <a:t>tennis</a:t>
            </a:r>
            <a:endParaRPr lang="es-MX" dirty="0" smtClean="0">
              <a:latin typeface="Century Gothic" pitchFamily="34" charset="0"/>
            </a:endParaRPr>
          </a:p>
          <a:p>
            <a:r>
              <a:rPr lang="es-MX" dirty="0" err="1">
                <a:latin typeface="Century Gothic" pitchFamily="34" charset="0"/>
              </a:rPr>
              <a:t>Mmm</a:t>
            </a:r>
            <a:r>
              <a:rPr lang="es-MX" dirty="0">
                <a:latin typeface="Century Gothic" pitchFamily="34" charset="0"/>
              </a:rPr>
              <a:t>  i </a:t>
            </a:r>
            <a:r>
              <a:rPr lang="es-MX" dirty="0" err="1">
                <a:latin typeface="Century Gothic" pitchFamily="34" charset="0"/>
              </a:rPr>
              <a:t>guess</a:t>
            </a:r>
            <a:r>
              <a:rPr lang="es-MX" dirty="0">
                <a:latin typeface="Century Gothic" pitchFamily="34" charset="0"/>
              </a:rPr>
              <a:t> a </a:t>
            </a:r>
            <a:r>
              <a:rPr lang="es-MX" dirty="0" err="1">
                <a:latin typeface="Century Gothic" pitchFamily="34" charset="0"/>
              </a:rPr>
              <a:t>mistake</a:t>
            </a:r>
            <a:endParaRPr lang="es-ES" dirty="0">
              <a:latin typeface="Century Gothic" pitchFamily="34" charset="0"/>
            </a:endParaRPr>
          </a:p>
          <a:p>
            <a:endParaRPr lang="es-ES" dirty="0">
              <a:latin typeface="Century Gothic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585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9" t="20121" r="34352" b="24852"/>
          <a:stretch/>
        </p:blipFill>
        <p:spPr bwMode="auto">
          <a:xfrm>
            <a:off x="2699792" y="1124744"/>
            <a:ext cx="4104456" cy="4437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941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145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4</cp:revision>
  <dcterms:created xsi:type="dcterms:W3CDTF">2014-06-03T12:40:42Z</dcterms:created>
  <dcterms:modified xsi:type="dcterms:W3CDTF">2014-06-03T15:46:38Z</dcterms:modified>
</cp:coreProperties>
</file>