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92696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I´m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 central office in </a:t>
            </a:r>
            <a:r>
              <a:rPr lang="es-MX" dirty="0" err="1" smtClean="0"/>
              <a:t>the</a:t>
            </a:r>
            <a:r>
              <a:rPr lang="es-MX" dirty="0" smtClean="0"/>
              <a:t> central </a:t>
            </a:r>
            <a:r>
              <a:rPr lang="es-MX" dirty="0" err="1" smtClean="0"/>
              <a:t>park</a:t>
            </a:r>
            <a:r>
              <a:rPr lang="es-MX" dirty="0" smtClean="0"/>
              <a:t> </a:t>
            </a:r>
            <a:r>
              <a:rPr lang="es-MX" dirty="0" err="1" smtClean="0"/>
              <a:t>company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Fred </a:t>
            </a:r>
            <a:r>
              <a:rPr lang="es-MX" dirty="0" err="1" smtClean="0"/>
              <a:t>Wast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comppany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r>
              <a:rPr lang="es-MX" dirty="0" smtClean="0"/>
              <a:t>.</a:t>
            </a:r>
          </a:p>
          <a:p>
            <a:r>
              <a:rPr lang="es-MX" dirty="0" err="1" smtClean="0"/>
              <a:t>Mister</a:t>
            </a:r>
            <a:r>
              <a:rPr lang="es-MX" dirty="0" smtClean="0"/>
              <a:t> </a:t>
            </a:r>
            <a:r>
              <a:rPr lang="es-MX" dirty="0" err="1" smtClean="0"/>
              <a:t>wast</a:t>
            </a:r>
            <a:r>
              <a:rPr lang="es-MX" dirty="0" smtClean="0"/>
              <a:t>,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happened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?</a:t>
            </a:r>
          </a:p>
          <a:p>
            <a:r>
              <a:rPr lang="es-MX" dirty="0" err="1" smtClean="0"/>
              <a:t>Well</a:t>
            </a:r>
            <a:r>
              <a:rPr lang="es-MX" dirty="0" smtClean="0"/>
              <a:t> </a:t>
            </a:r>
            <a:r>
              <a:rPr lang="es-MX" dirty="0"/>
              <a:t>G</a:t>
            </a:r>
            <a:r>
              <a:rPr lang="es-MX" dirty="0" smtClean="0"/>
              <a:t>loria, as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 </a:t>
            </a:r>
            <a:r>
              <a:rPr lang="es-MX" dirty="0" err="1" smtClean="0"/>
              <a:t>alrred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time.</a:t>
            </a:r>
          </a:p>
          <a:p>
            <a:r>
              <a:rPr lang="es-MX" dirty="0" smtClean="0"/>
              <a:t>Yes,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, </a:t>
            </a:r>
            <a:r>
              <a:rPr lang="es-MX" dirty="0" err="1" smtClean="0"/>
              <a:t>mister</a:t>
            </a:r>
            <a:r>
              <a:rPr lang="es-MX" dirty="0" smtClean="0"/>
              <a:t> </a:t>
            </a:r>
            <a:r>
              <a:rPr lang="es-MX" dirty="0" err="1" smtClean="0"/>
              <a:t>wast</a:t>
            </a:r>
            <a:r>
              <a:rPr lang="es-MX" dirty="0" smtClean="0"/>
              <a:t>, Can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tell</a:t>
            </a:r>
            <a:r>
              <a:rPr lang="es-MX" dirty="0" smtClean="0"/>
              <a:t> </a:t>
            </a:r>
            <a:r>
              <a:rPr lang="es-MX" dirty="0" err="1" smtClean="0"/>
              <a:t>us</a:t>
            </a:r>
            <a:r>
              <a:rPr lang="es-MX" dirty="0" smtClean="0"/>
              <a:t> </a:t>
            </a:r>
            <a:r>
              <a:rPr lang="es-MX" dirty="0" err="1" smtClean="0"/>
              <a:t>why</a:t>
            </a:r>
            <a:r>
              <a:rPr lang="es-MX" dirty="0" smtClean="0"/>
              <a:t>?</a:t>
            </a:r>
          </a:p>
          <a:p>
            <a:r>
              <a:rPr lang="es-MX" dirty="0" err="1" smtClean="0"/>
              <a:t>Way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a </a:t>
            </a:r>
            <a:r>
              <a:rPr lang="es-MX" dirty="0" err="1" smtClean="0"/>
              <a:t>truyed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a </a:t>
            </a:r>
            <a:r>
              <a:rPr lang="es-MX" dirty="0" err="1" smtClean="0"/>
              <a:t>nover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reaning</a:t>
            </a:r>
            <a:r>
              <a:rPr lang="es-MX" dirty="0" smtClean="0"/>
              <a:t> </a:t>
            </a:r>
            <a:r>
              <a:rPr lang="es-MX" dirty="0" err="1" smtClean="0"/>
              <a:t>ask</a:t>
            </a:r>
            <a:r>
              <a:rPr lang="es-MX" dirty="0" smtClean="0"/>
              <a:t> true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buy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blacked</a:t>
            </a:r>
            <a:r>
              <a:rPr lang="es-MX" dirty="0" smtClean="0"/>
              <a:t> </a:t>
            </a:r>
            <a:r>
              <a:rPr lang="es-MX" dirty="0" err="1" smtClean="0"/>
              <a:t>ors</a:t>
            </a:r>
            <a:r>
              <a:rPr lang="es-MX" dirty="0" smtClean="0"/>
              <a:t> </a:t>
            </a:r>
            <a:r>
              <a:rPr lang="es-MX" dirty="0" err="1" smtClean="0"/>
              <a:t>photo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endParaRPr lang="es-MX" dirty="0" smtClean="0"/>
          </a:p>
          <a:p>
            <a:r>
              <a:rPr lang="es-MX" dirty="0" err="1" smtClean="0"/>
              <a:t>Mister</a:t>
            </a:r>
            <a:r>
              <a:rPr lang="es-MX" dirty="0" smtClean="0"/>
              <a:t> </a:t>
            </a:r>
            <a:r>
              <a:rPr lang="es-MX" dirty="0" err="1" smtClean="0"/>
              <a:t>wast</a:t>
            </a:r>
            <a:r>
              <a:rPr lang="es-MX" dirty="0" smtClean="0"/>
              <a:t>,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true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around</a:t>
            </a:r>
            <a:r>
              <a:rPr lang="es-MX" dirty="0" smtClean="0"/>
              <a:t> happening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big</a:t>
            </a:r>
            <a:r>
              <a:rPr lang="es-MX" dirty="0" smtClean="0"/>
              <a:t> </a:t>
            </a:r>
            <a:r>
              <a:rPr lang="es-MX" dirty="0" err="1" smtClean="0"/>
              <a:t>party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 and </a:t>
            </a:r>
            <a:r>
              <a:rPr lang="es-MX" dirty="0" err="1" smtClean="0"/>
              <a:t>never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washing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controls</a:t>
            </a:r>
            <a:r>
              <a:rPr lang="es-MX" dirty="0" smtClean="0"/>
              <a:t>?</a:t>
            </a:r>
          </a:p>
          <a:p>
            <a:r>
              <a:rPr lang="es-MX" dirty="0" err="1" smtClean="0"/>
              <a:t>Absolutly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working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and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ruyod</a:t>
            </a:r>
            <a:endParaRPr lang="es-MX" dirty="0" smtClean="0"/>
          </a:p>
          <a:p>
            <a:r>
              <a:rPr lang="es-MX" dirty="0" err="1" smtClean="0"/>
              <a:t>Well</a:t>
            </a:r>
            <a:r>
              <a:rPr lang="es-MX" smtClean="0"/>
              <a:t>, Thank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mister</a:t>
            </a:r>
            <a:r>
              <a:rPr lang="es-MX" dirty="0" smtClean="0"/>
              <a:t> </a:t>
            </a:r>
            <a:r>
              <a:rPr lang="es-MX" dirty="0" err="1" smtClean="0"/>
              <a:t>wast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692696"/>
            <a:ext cx="576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She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He</a:t>
            </a:r>
          </a:p>
          <a:p>
            <a:r>
              <a:rPr lang="es-MX" dirty="0" err="1" smtClean="0"/>
              <a:t>She</a:t>
            </a:r>
            <a:endParaRPr lang="es-MX" dirty="0" smtClean="0"/>
          </a:p>
          <a:p>
            <a:r>
              <a:rPr lang="es-MX" dirty="0" smtClean="0"/>
              <a:t>He</a:t>
            </a:r>
          </a:p>
          <a:p>
            <a:endParaRPr lang="es-MX" dirty="0"/>
          </a:p>
          <a:p>
            <a:r>
              <a:rPr lang="es-MX" dirty="0" err="1" smtClean="0"/>
              <a:t>She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He</a:t>
            </a:r>
          </a:p>
          <a:p>
            <a:r>
              <a:rPr lang="es-MX" dirty="0" err="1" smtClean="0"/>
              <a:t>she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093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226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6</cp:revision>
  <dcterms:created xsi:type="dcterms:W3CDTF">2014-06-03T12:40:42Z</dcterms:created>
  <dcterms:modified xsi:type="dcterms:W3CDTF">2014-06-03T15:48:48Z</dcterms:modified>
</cp:coreProperties>
</file>