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</p:sldIdLst>
  <p:sldSz cx="9144000" cy="6858000" type="letter"/>
  <p:notesSz cx="7077075" cy="93694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7491" autoAdjust="0"/>
  </p:normalViewPr>
  <p:slideViewPr>
    <p:cSldViewPr snapToGrid="0">
      <p:cViewPr>
        <p:scale>
          <a:sx n="70" d="100"/>
          <a:sy n="70" d="100"/>
        </p:scale>
        <p:origin x="-144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536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253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457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755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63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444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328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969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53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11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34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2C610-665F-4361-A7EC-638B02C6190B}" type="datetimeFigureOut">
              <a:rPr lang="es-ES" smtClean="0"/>
              <a:pPr/>
              <a:t>28/06/2014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A8EDA-7B15-4FC2-A74E-B18404DAD24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4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767538"/>
              </p:ext>
            </p:extLst>
          </p:nvPr>
        </p:nvGraphicFramePr>
        <p:xfrm>
          <a:off x="348343" y="153805"/>
          <a:ext cx="8481757" cy="6485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5790"/>
                <a:gridCol w="574556"/>
                <a:gridCol w="3372422"/>
                <a:gridCol w="293792"/>
                <a:gridCol w="383037"/>
                <a:gridCol w="506156"/>
                <a:gridCol w="533734"/>
                <a:gridCol w="2182270"/>
              </a:tblGrid>
              <a:tr h="952474">
                <a:tc>
                  <a:txBody>
                    <a:bodyPr/>
                    <a:lstStyle/>
                    <a:p>
                      <a:pPr algn="ctr"/>
                      <a:r>
                        <a:rPr lang="es-MX" sz="120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Campo Formativo</a:t>
                      </a:r>
                      <a:endParaRPr lang="es-MX" sz="1200" u="sng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Aspecto</a:t>
                      </a:r>
                      <a:endParaRPr lang="es-MX" sz="1400" u="sng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6">
                  <a:txBody>
                    <a:bodyPr/>
                    <a:lstStyle/>
                    <a:p>
                      <a:r>
                        <a:rPr lang="es-MX" sz="120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Competencia:</a:t>
                      </a:r>
                    </a:p>
                    <a:p>
                      <a:r>
                        <a:rPr lang="es-MX" sz="1400" u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Utiliza el leguaje para regular su conducta en distintos tipos de interacción con los demás</a:t>
                      </a:r>
                      <a:endParaRPr lang="es-MX" sz="140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95">
                <a:tc rowSpan="4"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Lenguaje y Comunicación</a:t>
                      </a:r>
                      <a:endParaRPr lang="es-MX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Lenguaje oral</a:t>
                      </a:r>
                      <a:endParaRPr lang="es-MX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3">
                  <a:txBody>
                    <a:bodyPr/>
                    <a:lstStyle/>
                    <a:p>
                      <a:r>
                        <a:rPr lang="es-MX" sz="105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Aprendizaje Esperado: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100" u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Interpreta y ejecuta los pasos a seguir para realizar juegos, experimentos, armar juguetes, preparar alimentos, así como organizar y realizar diferentes actividades.</a:t>
                      </a:r>
                      <a:endParaRPr lang="es-MX" sz="110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s-MX" sz="1050" u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</a:t>
                      </a:r>
                      <a:r>
                        <a:rPr lang="es-MX" sz="1050" u="non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logra</a:t>
                      </a:r>
                      <a:endParaRPr lang="es-MX" sz="105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s-MX" sz="1000" u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 lo logra</a:t>
                      </a:r>
                      <a:endParaRPr lang="es-MX" sz="100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s-MX" sz="1100" u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Observaciones</a:t>
                      </a:r>
                      <a:endParaRPr lang="es-MX" sz="110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246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es-MX" sz="110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es-MX" sz="110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es-MX" sz="110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576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Edad: 3-4</a:t>
                      </a:r>
                      <a:r>
                        <a:rPr lang="es-MX" sz="1200" b="1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años.</a:t>
                      </a:r>
                      <a:endParaRPr lang="es-MX" sz="1200" b="1" u="sng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</a:t>
                      </a:r>
                      <a:endParaRPr lang="es-MX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s-MX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</a:t>
                      </a:r>
                      <a:endParaRPr lang="es-MX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</a:t>
                      </a:r>
                      <a:endParaRPr lang="es-MX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Observaciones</a:t>
                      </a:r>
                      <a:endParaRPr lang="es-MX" sz="1200" u="sng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9054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u="non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 Mantiene la atención en periodos cortos de tiempo.</a:t>
                      </a:r>
                    </a:p>
                    <a:p>
                      <a:r>
                        <a:rPr lang="es-MX" sz="1200" u="non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*Comprende y realiza ordenes sencillas.</a:t>
                      </a:r>
                    </a:p>
                    <a:p>
                      <a:endParaRPr lang="es-MX" sz="1200" u="none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MX" sz="1200" u="sng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206884"/>
              </p:ext>
            </p:extLst>
          </p:nvPr>
        </p:nvGraphicFramePr>
        <p:xfrm>
          <a:off x="348343" y="140158"/>
          <a:ext cx="8454463" cy="6598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744"/>
                <a:gridCol w="572707"/>
                <a:gridCol w="3361570"/>
                <a:gridCol w="292847"/>
                <a:gridCol w="381804"/>
                <a:gridCol w="504527"/>
                <a:gridCol w="532017"/>
                <a:gridCol w="2175247"/>
              </a:tblGrid>
              <a:tr h="975326">
                <a:tc>
                  <a:txBody>
                    <a:bodyPr/>
                    <a:lstStyle/>
                    <a:p>
                      <a:pPr algn="ctr"/>
                      <a:r>
                        <a:rPr lang="es-MX" sz="120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Campo Formativo</a:t>
                      </a:r>
                      <a:endParaRPr lang="es-MX" sz="1200" u="sng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Aspecto</a:t>
                      </a:r>
                      <a:endParaRPr lang="es-MX" sz="1400" u="sng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6">
                  <a:txBody>
                    <a:bodyPr/>
                    <a:lstStyle/>
                    <a:p>
                      <a:r>
                        <a:rPr lang="es-MX" sz="110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Competencia:</a:t>
                      </a: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*Reconoce características del sistema de escritura al utilizar recursos propios (marcas, grafías, letras) para expresar por escrito sus ideas.</a:t>
                      </a:r>
                    </a:p>
                    <a:p>
                      <a:r>
                        <a:rPr lang="es-MX" sz="1200" u="none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*selecciona, interpreta y recrea cuentos, leyendas y poemas, y reconoce algunas de sus características.</a:t>
                      </a:r>
                      <a:endParaRPr lang="es-MX" sz="120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181">
                <a:tc rowSpan="4"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Lenguaje y Comunicación</a:t>
                      </a:r>
                      <a:endParaRPr lang="es-MX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Lenguaje Escrito</a:t>
                      </a:r>
                      <a:endParaRPr lang="es-MX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gridSpan="3">
                  <a:txBody>
                    <a:bodyPr/>
                    <a:lstStyle/>
                    <a:p>
                      <a:r>
                        <a:rPr lang="es-MX" sz="105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Aprendizaje Esperado:</a:t>
                      </a:r>
                    </a:p>
                    <a:p>
                      <a:pPr lvl="0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*Compara las características graficas de su nombre con los nombres de sus compañeros y otras palabras escritas.</a:t>
                      </a:r>
                    </a:p>
                    <a:p>
                      <a:pPr lvl="0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Intercambia ideas acerca de la escritura de una palabra</a:t>
                      </a:r>
                    </a:p>
                    <a:p>
                      <a:pPr lvl="0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 Participa en actividades de lectura en voz alta de cuentos, leyendas y poemas.</a:t>
                      </a:r>
                    </a:p>
                    <a:p>
                      <a:endParaRPr lang="es-MX" sz="1050" u="sng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s-MX" sz="1000" u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</a:t>
                      </a:r>
                      <a:r>
                        <a:rPr lang="es-MX" sz="1000" u="non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logra</a:t>
                      </a:r>
                      <a:endParaRPr lang="es-MX" sz="100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s-MX" sz="900" u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 lo logra</a:t>
                      </a:r>
                      <a:endParaRPr lang="es-MX" sz="90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es-MX" sz="1050" u="non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Observaciones</a:t>
                      </a:r>
                      <a:endParaRPr lang="es-MX" sz="105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5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es-MX" sz="105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es-MX" sz="105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es-MX" sz="1050" u="non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28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Edad: </a:t>
                      </a:r>
                      <a:r>
                        <a:rPr lang="es-MX" sz="1100" b="1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3-4 años.</a:t>
                      </a:r>
                      <a:endParaRPr lang="es-MX" sz="1100" b="1" u="sng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</a:t>
                      </a:r>
                      <a:endParaRPr lang="es-MX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  <a:endParaRPr lang="es-MX" sz="105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</a:t>
                      </a:r>
                      <a:endParaRPr lang="es-MX" sz="105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</a:t>
                      </a:r>
                      <a:endParaRPr lang="es-MX" sz="105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u="sng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Observaciones</a:t>
                      </a:r>
                      <a:endParaRPr lang="es-MX" sz="1100" u="sng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173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u="non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Representa garabatos libres controlando poco a poco la direccionalidad del trazo.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100" u="non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Desarrolla la lectura de imágenes siguiendo la direccionalidad necesaria para la escritura.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MX" sz="1100" u="non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Lee su nombre y diferencia los de algunos compañeros.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05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05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05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05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s-MX" sz="1100" u="sng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11643</TotalTime>
  <Words>241</Words>
  <Application>Microsoft Office PowerPoint</Application>
  <PresentationFormat>Carta (216 x 279 mm)</PresentationFormat>
  <Paragraphs>42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Full name</dc:creator>
  <cp:lastModifiedBy>Claudia</cp:lastModifiedBy>
  <cp:revision>136</cp:revision>
  <dcterms:created xsi:type="dcterms:W3CDTF">2014-03-13T10:59:50Z</dcterms:created>
  <dcterms:modified xsi:type="dcterms:W3CDTF">2014-06-28T18:07:07Z</dcterms:modified>
</cp:coreProperties>
</file>