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50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39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6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5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83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1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38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055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20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92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94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A17E0-F3F8-4FAD-B9AB-A2E9803769DF}" type="datetimeFigureOut">
              <a:rPr lang="es-MX" smtClean="0"/>
              <a:t>21/06/2014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6787-1C84-4A53-9BD6-4F85B6AA86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67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453214" y="4206302"/>
            <a:ext cx="244827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 estudiante desarrolla</a:t>
            </a:r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4785362" y="4998745"/>
            <a:ext cx="1440160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Destrezas </a:t>
            </a:r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3184774" y="4998745"/>
            <a:ext cx="1404156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Habilidades </a:t>
            </a:r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4101108" y="5526528"/>
            <a:ext cx="1368152" cy="28803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Permiten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3886852" y="5958576"/>
            <a:ext cx="1762606" cy="5689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Autorregular su conocimiento</a:t>
            </a:r>
            <a:endParaRPr lang="es-MX" dirty="0"/>
          </a:p>
        </p:txBody>
      </p:sp>
      <p:cxnSp>
        <p:nvCxnSpPr>
          <p:cNvPr id="9" name="8 Conector recto"/>
          <p:cNvCxnSpPr>
            <a:stCxn id="4" idx="2"/>
          </p:cNvCxnSpPr>
          <p:nvPr/>
        </p:nvCxnSpPr>
        <p:spPr>
          <a:xfrm>
            <a:off x="4677350" y="4710358"/>
            <a:ext cx="0" cy="16099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886852" y="4871351"/>
            <a:ext cx="161859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endCxn id="6" idx="0"/>
          </p:cNvCxnSpPr>
          <p:nvPr/>
        </p:nvCxnSpPr>
        <p:spPr>
          <a:xfrm>
            <a:off x="3886852" y="4871351"/>
            <a:ext cx="0" cy="1273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endCxn id="5" idx="0"/>
          </p:cNvCxnSpPr>
          <p:nvPr/>
        </p:nvCxnSpPr>
        <p:spPr>
          <a:xfrm>
            <a:off x="5469260" y="4871351"/>
            <a:ext cx="36182" cy="1273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stCxn id="6" idx="2"/>
          </p:cNvCxnSpPr>
          <p:nvPr/>
        </p:nvCxnSpPr>
        <p:spPr>
          <a:xfrm>
            <a:off x="3886852" y="5358785"/>
            <a:ext cx="466462" cy="16774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endCxn id="5" idx="2"/>
          </p:cNvCxnSpPr>
          <p:nvPr/>
        </p:nvCxnSpPr>
        <p:spPr>
          <a:xfrm flipV="1">
            <a:off x="5217410" y="5358785"/>
            <a:ext cx="288032" cy="16774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endCxn id="8" idx="0"/>
          </p:cNvCxnSpPr>
          <p:nvPr/>
        </p:nvCxnSpPr>
        <p:spPr>
          <a:xfrm>
            <a:off x="4768155" y="574255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5 Elipse"/>
          <p:cNvSpPr/>
          <p:nvPr/>
        </p:nvSpPr>
        <p:spPr>
          <a:xfrm>
            <a:off x="3485427" y="3133129"/>
            <a:ext cx="208823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Aprendizaje Estratégico</a:t>
            </a:r>
            <a:endParaRPr lang="es-MX" dirty="0"/>
          </a:p>
        </p:txBody>
      </p:sp>
      <p:cxnSp>
        <p:nvCxnSpPr>
          <p:cNvPr id="17" name="16 Conector recto de flecha"/>
          <p:cNvCxnSpPr>
            <a:stCxn id="16" idx="4"/>
          </p:cNvCxnSpPr>
          <p:nvPr/>
        </p:nvCxnSpPr>
        <p:spPr>
          <a:xfrm>
            <a:off x="4529543" y="3781201"/>
            <a:ext cx="0" cy="343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2909363" y="3427692"/>
            <a:ext cx="5508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880059" y="2376290"/>
            <a:ext cx="1207795" cy="3430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Influyen </a:t>
            </a:r>
            <a:endParaRPr lang="es-MX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3880059" y="1448003"/>
            <a:ext cx="1152128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Diversos contextos </a:t>
            </a:r>
            <a:endParaRPr lang="es-MX" dirty="0"/>
          </a:p>
        </p:txBody>
      </p:sp>
      <p:cxnSp>
        <p:nvCxnSpPr>
          <p:cNvPr id="21" name="20 Conector recto"/>
          <p:cNvCxnSpPr>
            <a:stCxn id="19" idx="3"/>
          </p:cNvCxnSpPr>
          <p:nvPr/>
        </p:nvCxnSpPr>
        <p:spPr>
          <a:xfrm>
            <a:off x="5087854" y="2547822"/>
            <a:ext cx="82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21 Rectángulo redondeado"/>
          <p:cNvSpPr/>
          <p:nvPr/>
        </p:nvSpPr>
        <p:spPr>
          <a:xfrm>
            <a:off x="1033784" y="3285890"/>
            <a:ext cx="1800200" cy="3050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Considerar </a:t>
            </a:r>
            <a:endParaRPr lang="es-MX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492949" y="3856128"/>
            <a:ext cx="936104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Metas </a:t>
            </a:r>
            <a:endParaRPr lang="es-MX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1933884" y="3856128"/>
            <a:ext cx="129614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Objetivos personales</a:t>
            </a:r>
            <a:endParaRPr lang="es-MX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305853" y="4411588"/>
            <a:ext cx="153476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Condiciones emocionales y sociales</a:t>
            </a:r>
            <a:endParaRPr lang="es-MX" dirty="0"/>
          </a:p>
        </p:txBody>
      </p:sp>
      <p:cxnSp>
        <p:nvCxnSpPr>
          <p:cNvPr id="26" name="25 Conector recto"/>
          <p:cNvCxnSpPr>
            <a:stCxn id="23" idx="0"/>
          </p:cNvCxnSpPr>
          <p:nvPr/>
        </p:nvCxnSpPr>
        <p:spPr>
          <a:xfrm flipV="1">
            <a:off x="961001" y="3590899"/>
            <a:ext cx="468052" cy="26522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H="1">
            <a:off x="1560613" y="3590899"/>
            <a:ext cx="121421" cy="82068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114082" y="3590899"/>
            <a:ext cx="252028" cy="26522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28 Rectángulo redondeado"/>
          <p:cNvSpPr/>
          <p:nvPr/>
        </p:nvSpPr>
        <p:spPr>
          <a:xfrm>
            <a:off x="7267996" y="3260076"/>
            <a:ext cx="597324" cy="3770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Self </a:t>
            </a:r>
            <a:endParaRPr lang="es-MX" dirty="0"/>
          </a:p>
        </p:txBody>
      </p:sp>
      <p:sp>
        <p:nvSpPr>
          <p:cNvPr id="30" name="29 Rectángulo redondeado"/>
          <p:cNvSpPr/>
          <p:nvPr/>
        </p:nvSpPr>
        <p:spPr>
          <a:xfrm>
            <a:off x="6451355" y="3863509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Versión que tenemos de nosotros</a:t>
            </a:r>
            <a:endParaRPr lang="es-MX" dirty="0"/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7566658" y="3711109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 redondeado"/>
          <p:cNvSpPr/>
          <p:nvPr/>
        </p:nvSpPr>
        <p:spPr>
          <a:xfrm>
            <a:off x="868508" y="1592019"/>
            <a:ext cx="1944217" cy="9558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Contexto 1:  Intrapsicológico personal</a:t>
            </a:r>
            <a:endParaRPr lang="es-MX" dirty="0"/>
          </a:p>
        </p:txBody>
      </p:sp>
      <p:sp>
        <p:nvSpPr>
          <p:cNvPr id="33" name="32 Rectángulo redondeado"/>
          <p:cNvSpPr/>
          <p:nvPr/>
        </p:nvSpPr>
        <p:spPr>
          <a:xfrm>
            <a:off x="1102763" y="295875"/>
            <a:ext cx="3203399" cy="7201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Contexto 2: Interpsicológico didáctico asimétrico,</a:t>
            </a:r>
            <a:endParaRPr lang="es-MX" dirty="0"/>
          </a:p>
        </p:txBody>
      </p:sp>
      <p:sp>
        <p:nvSpPr>
          <p:cNvPr id="34" name="33 Rectángulo redondeado"/>
          <p:cNvSpPr/>
          <p:nvPr/>
        </p:nvSpPr>
        <p:spPr>
          <a:xfrm>
            <a:off x="5025291" y="295777"/>
            <a:ext cx="3019981" cy="7201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Contexto 3: Interpsicológico grupal simétrico</a:t>
            </a:r>
            <a:endParaRPr lang="es-MX" dirty="0"/>
          </a:p>
        </p:txBody>
      </p:sp>
      <p:sp>
        <p:nvSpPr>
          <p:cNvPr id="35" name="34 Rectángulo redondeado"/>
          <p:cNvSpPr/>
          <p:nvPr/>
        </p:nvSpPr>
        <p:spPr>
          <a:xfrm>
            <a:off x="6252732" y="1592018"/>
            <a:ext cx="1867853" cy="95580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Contexto 4 : Interpsicológico </a:t>
            </a:r>
          </a:p>
          <a:p>
            <a:pPr algn="ctr"/>
            <a:r>
              <a:rPr lang="es-MX" dirty="0" smtClean="0"/>
              <a:t>institucional</a:t>
            </a:r>
            <a:endParaRPr lang="es-MX" dirty="0"/>
          </a:p>
        </p:txBody>
      </p:sp>
      <p:cxnSp>
        <p:nvCxnSpPr>
          <p:cNvPr id="36" name="35 Conector recto de flecha"/>
          <p:cNvCxnSpPr>
            <a:stCxn id="20" idx="1"/>
          </p:cNvCxnSpPr>
          <p:nvPr/>
        </p:nvCxnSpPr>
        <p:spPr>
          <a:xfrm flipH="1">
            <a:off x="2909363" y="1736035"/>
            <a:ext cx="970696" cy="182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20" idx="3"/>
          </p:cNvCxnSpPr>
          <p:nvPr/>
        </p:nvCxnSpPr>
        <p:spPr>
          <a:xfrm>
            <a:off x="5032187" y="1736035"/>
            <a:ext cx="1186542" cy="91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H="1" flipV="1">
            <a:off x="3010018" y="1110188"/>
            <a:ext cx="870041" cy="337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V="1">
            <a:off x="5032187" y="1110188"/>
            <a:ext cx="896421" cy="337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stCxn id="16" idx="0"/>
            <a:endCxn id="19" idx="2"/>
          </p:cNvCxnSpPr>
          <p:nvPr/>
        </p:nvCxnSpPr>
        <p:spPr>
          <a:xfrm flipH="1" flipV="1">
            <a:off x="4483957" y="2719353"/>
            <a:ext cx="45586" cy="413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19" idx="0"/>
            <a:endCxn id="20" idx="2"/>
          </p:cNvCxnSpPr>
          <p:nvPr/>
        </p:nvCxnSpPr>
        <p:spPr>
          <a:xfrm flipH="1" flipV="1">
            <a:off x="4456123" y="2024067"/>
            <a:ext cx="27834" cy="352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>
            <a:stCxn id="30" idx="2"/>
          </p:cNvCxnSpPr>
          <p:nvPr/>
        </p:nvCxnSpPr>
        <p:spPr>
          <a:xfrm>
            <a:off x="7639487" y="4439573"/>
            <a:ext cx="0" cy="351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16" idx="6"/>
          </p:cNvCxnSpPr>
          <p:nvPr/>
        </p:nvCxnSpPr>
        <p:spPr>
          <a:xfrm>
            <a:off x="5573659" y="3457165"/>
            <a:ext cx="16129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4" name="43 Rectángulo redondeado"/>
          <p:cNvSpPr/>
          <p:nvPr/>
        </p:nvSpPr>
        <p:spPr>
          <a:xfrm>
            <a:off x="6588459" y="4816904"/>
            <a:ext cx="2163369" cy="48743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 pueden tener varias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297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Anaid</dc:creator>
  <cp:lastModifiedBy>Anaid</cp:lastModifiedBy>
  <cp:revision>1</cp:revision>
  <dcterms:created xsi:type="dcterms:W3CDTF">2014-06-22T04:10:44Z</dcterms:created>
  <dcterms:modified xsi:type="dcterms:W3CDTF">2014-06-22T04:11:37Z</dcterms:modified>
</cp:coreProperties>
</file>