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A17E0-F3F8-4FAD-B9AB-A2E9803769DF}" type="datetimeFigureOut">
              <a:rPr lang="es-MX" smtClean="0"/>
              <a:t>21/06/2014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B6787-1C84-4A53-9BD6-4F85B6AA864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425080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A17E0-F3F8-4FAD-B9AB-A2E9803769DF}" type="datetimeFigureOut">
              <a:rPr lang="es-MX" smtClean="0"/>
              <a:t>21/06/2014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B6787-1C84-4A53-9BD6-4F85B6AA864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443920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A17E0-F3F8-4FAD-B9AB-A2E9803769DF}" type="datetimeFigureOut">
              <a:rPr lang="es-MX" smtClean="0"/>
              <a:t>21/06/2014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B6787-1C84-4A53-9BD6-4F85B6AA864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786722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A17E0-F3F8-4FAD-B9AB-A2E9803769DF}" type="datetimeFigureOut">
              <a:rPr lang="es-MX" smtClean="0"/>
              <a:t>21/06/2014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B6787-1C84-4A53-9BD6-4F85B6AA864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40539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A17E0-F3F8-4FAD-B9AB-A2E9803769DF}" type="datetimeFigureOut">
              <a:rPr lang="es-MX" smtClean="0"/>
              <a:t>21/06/2014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B6787-1C84-4A53-9BD6-4F85B6AA864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388364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A17E0-F3F8-4FAD-B9AB-A2E9803769DF}" type="datetimeFigureOut">
              <a:rPr lang="es-MX" smtClean="0"/>
              <a:t>21/06/2014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B6787-1C84-4A53-9BD6-4F85B6AA864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671953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A17E0-F3F8-4FAD-B9AB-A2E9803769DF}" type="datetimeFigureOut">
              <a:rPr lang="es-MX" smtClean="0"/>
              <a:t>21/06/2014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B6787-1C84-4A53-9BD6-4F85B6AA864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213846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A17E0-F3F8-4FAD-B9AB-A2E9803769DF}" type="datetimeFigureOut">
              <a:rPr lang="es-MX" smtClean="0"/>
              <a:t>21/06/2014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B6787-1C84-4A53-9BD6-4F85B6AA864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105524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A17E0-F3F8-4FAD-B9AB-A2E9803769DF}" type="datetimeFigureOut">
              <a:rPr lang="es-MX" smtClean="0"/>
              <a:t>21/06/2014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B6787-1C84-4A53-9BD6-4F85B6AA864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802060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A17E0-F3F8-4FAD-B9AB-A2E9803769DF}" type="datetimeFigureOut">
              <a:rPr lang="es-MX" smtClean="0"/>
              <a:t>21/06/2014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B6787-1C84-4A53-9BD6-4F85B6AA864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359274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A17E0-F3F8-4FAD-B9AB-A2E9803769DF}" type="datetimeFigureOut">
              <a:rPr lang="es-MX" smtClean="0"/>
              <a:t>21/06/2014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B6787-1C84-4A53-9BD6-4F85B6AA864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689412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FA17E0-F3F8-4FAD-B9AB-A2E9803769DF}" type="datetimeFigureOut">
              <a:rPr lang="es-MX" smtClean="0"/>
              <a:t>21/06/2014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7B6787-1C84-4A53-9BD6-4F85B6AA864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976705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 redondeado"/>
          <p:cNvSpPr/>
          <p:nvPr/>
        </p:nvSpPr>
        <p:spPr>
          <a:xfrm>
            <a:off x="3453214" y="4206302"/>
            <a:ext cx="2448272" cy="504056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El estudiante desarrolla</a:t>
            </a:r>
            <a:endParaRPr lang="es-MX" dirty="0"/>
          </a:p>
        </p:txBody>
      </p:sp>
      <p:sp>
        <p:nvSpPr>
          <p:cNvPr id="5" name="4 Rectángulo redondeado"/>
          <p:cNvSpPr/>
          <p:nvPr/>
        </p:nvSpPr>
        <p:spPr>
          <a:xfrm>
            <a:off x="4785362" y="4998745"/>
            <a:ext cx="1440160" cy="36004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Destrezas </a:t>
            </a:r>
            <a:endParaRPr lang="es-MX" dirty="0"/>
          </a:p>
        </p:txBody>
      </p:sp>
      <p:sp>
        <p:nvSpPr>
          <p:cNvPr id="6" name="5 Rectángulo redondeado"/>
          <p:cNvSpPr/>
          <p:nvPr/>
        </p:nvSpPr>
        <p:spPr>
          <a:xfrm>
            <a:off x="3184774" y="4998745"/>
            <a:ext cx="1404156" cy="36004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Habilidades </a:t>
            </a:r>
            <a:endParaRPr lang="es-MX" dirty="0"/>
          </a:p>
        </p:txBody>
      </p:sp>
      <p:sp>
        <p:nvSpPr>
          <p:cNvPr id="7" name="6 Rectángulo redondeado"/>
          <p:cNvSpPr/>
          <p:nvPr/>
        </p:nvSpPr>
        <p:spPr>
          <a:xfrm>
            <a:off x="4101108" y="5526528"/>
            <a:ext cx="1368152" cy="288032"/>
          </a:xfrm>
          <a:prstGeom prst="round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Permiten</a:t>
            </a:r>
            <a:endParaRPr lang="es-MX" dirty="0"/>
          </a:p>
        </p:txBody>
      </p:sp>
      <p:sp>
        <p:nvSpPr>
          <p:cNvPr id="8" name="7 Rectángulo redondeado"/>
          <p:cNvSpPr/>
          <p:nvPr/>
        </p:nvSpPr>
        <p:spPr>
          <a:xfrm>
            <a:off x="3886852" y="5958576"/>
            <a:ext cx="1762606" cy="568959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Autorregular su conocimiento</a:t>
            </a:r>
            <a:endParaRPr lang="es-MX" dirty="0"/>
          </a:p>
        </p:txBody>
      </p:sp>
      <p:cxnSp>
        <p:nvCxnSpPr>
          <p:cNvPr id="9" name="8 Conector recto"/>
          <p:cNvCxnSpPr>
            <a:stCxn id="4" idx="2"/>
          </p:cNvCxnSpPr>
          <p:nvPr/>
        </p:nvCxnSpPr>
        <p:spPr>
          <a:xfrm>
            <a:off x="4677350" y="4710358"/>
            <a:ext cx="0" cy="160993"/>
          </a:xfrm>
          <a:prstGeom prst="line">
            <a:avLst/>
          </a:prstGeom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0" name="9 Conector recto"/>
          <p:cNvCxnSpPr/>
          <p:nvPr/>
        </p:nvCxnSpPr>
        <p:spPr>
          <a:xfrm>
            <a:off x="3886852" y="4871351"/>
            <a:ext cx="1618590" cy="0"/>
          </a:xfrm>
          <a:prstGeom prst="line">
            <a:avLst/>
          </a:prstGeom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1" name="10 Conector recto"/>
          <p:cNvCxnSpPr>
            <a:endCxn id="6" idx="0"/>
          </p:cNvCxnSpPr>
          <p:nvPr/>
        </p:nvCxnSpPr>
        <p:spPr>
          <a:xfrm>
            <a:off x="3886852" y="4871351"/>
            <a:ext cx="0" cy="127394"/>
          </a:xfrm>
          <a:prstGeom prst="line">
            <a:avLst/>
          </a:prstGeom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2" name="11 Conector recto"/>
          <p:cNvCxnSpPr>
            <a:endCxn id="5" idx="0"/>
          </p:cNvCxnSpPr>
          <p:nvPr/>
        </p:nvCxnSpPr>
        <p:spPr>
          <a:xfrm>
            <a:off x="5469260" y="4871351"/>
            <a:ext cx="36182" cy="127394"/>
          </a:xfrm>
          <a:prstGeom prst="line">
            <a:avLst/>
          </a:prstGeom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3" name="12 Conector recto"/>
          <p:cNvCxnSpPr>
            <a:stCxn id="6" idx="2"/>
          </p:cNvCxnSpPr>
          <p:nvPr/>
        </p:nvCxnSpPr>
        <p:spPr>
          <a:xfrm>
            <a:off x="3886852" y="5358785"/>
            <a:ext cx="466462" cy="167743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4" name="13 Conector recto"/>
          <p:cNvCxnSpPr>
            <a:endCxn id="5" idx="2"/>
          </p:cNvCxnSpPr>
          <p:nvPr/>
        </p:nvCxnSpPr>
        <p:spPr>
          <a:xfrm flipV="1">
            <a:off x="5217410" y="5358785"/>
            <a:ext cx="288032" cy="167743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5" name="14 Conector recto"/>
          <p:cNvCxnSpPr>
            <a:endCxn id="8" idx="0"/>
          </p:cNvCxnSpPr>
          <p:nvPr/>
        </p:nvCxnSpPr>
        <p:spPr>
          <a:xfrm>
            <a:off x="4768155" y="5742552"/>
            <a:ext cx="0" cy="21602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15 Elipse"/>
          <p:cNvSpPr/>
          <p:nvPr/>
        </p:nvSpPr>
        <p:spPr>
          <a:xfrm>
            <a:off x="3485427" y="3133129"/>
            <a:ext cx="2088232" cy="648072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Aprendizaje Estratégico</a:t>
            </a:r>
            <a:endParaRPr lang="es-MX" dirty="0"/>
          </a:p>
        </p:txBody>
      </p:sp>
      <p:cxnSp>
        <p:nvCxnSpPr>
          <p:cNvPr id="17" name="16 Conector recto de flecha"/>
          <p:cNvCxnSpPr>
            <a:stCxn id="16" idx="4"/>
          </p:cNvCxnSpPr>
          <p:nvPr/>
        </p:nvCxnSpPr>
        <p:spPr>
          <a:xfrm>
            <a:off x="4529543" y="3781201"/>
            <a:ext cx="0" cy="34306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8" name="17 Conector recto de flecha"/>
          <p:cNvCxnSpPr/>
          <p:nvPr/>
        </p:nvCxnSpPr>
        <p:spPr>
          <a:xfrm flipH="1">
            <a:off x="2909363" y="3427692"/>
            <a:ext cx="550823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19" name="18 Rectángulo redondeado"/>
          <p:cNvSpPr/>
          <p:nvPr/>
        </p:nvSpPr>
        <p:spPr>
          <a:xfrm>
            <a:off x="3880059" y="2376290"/>
            <a:ext cx="1207795" cy="343063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Influyen </a:t>
            </a:r>
            <a:endParaRPr lang="es-MX" dirty="0"/>
          </a:p>
        </p:txBody>
      </p:sp>
      <p:sp>
        <p:nvSpPr>
          <p:cNvPr id="20" name="19 Rectángulo redondeado"/>
          <p:cNvSpPr/>
          <p:nvPr/>
        </p:nvSpPr>
        <p:spPr>
          <a:xfrm>
            <a:off x="3880059" y="1448003"/>
            <a:ext cx="1152128" cy="576064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Diversos contextos </a:t>
            </a:r>
            <a:endParaRPr lang="es-MX" dirty="0"/>
          </a:p>
        </p:txBody>
      </p:sp>
      <p:cxnSp>
        <p:nvCxnSpPr>
          <p:cNvPr id="21" name="20 Conector recto"/>
          <p:cNvCxnSpPr>
            <a:stCxn id="19" idx="3"/>
          </p:cNvCxnSpPr>
          <p:nvPr/>
        </p:nvCxnSpPr>
        <p:spPr>
          <a:xfrm>
            <a:off x="5087854" y="2547822"/>
            <a:ext cx="820" cy="0"/>
          </a:xfrm>
          <a:prstGeom prst="line">
            <a:avLst/>
          </a:prstGeom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22" name="21 Rectángulo redondeado"/>
          <p:cNvSpPr/>
          <p:nvPr/>
        </p:nvSpPr>
        <p:spPr>
          <a:xfrm>
            <a:off x="1033784" y="3285890"/>
            <a:ext cx="1800200" cy="305009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Considerar </a:t>
            </a:r>
            <a:endParaRPr lang="es-MX" dirty="0"/>
          </a:p>
        </p:txBody>
      </p:sp>
      <p:sp>
        <p:nvSpPr>
          <p:cNvPr id="23" name="22 Rectángulo redondeado"/>
          <p:cNvSpPr/>
          <p:nvPr/>
        </p:nvSpPr>
        <p:spPr>
          <a:xfrm>
            <a:off x="492949" y="3856128"/>
            <a:ext cx="936104" cy="28803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Metas </a:t>
            </a:r>
            <a:endParaRPr lang="es-MX" dirty="0"/>
          </a:p>
        </p:txBody>
      </p:sp>
      <p:sp>
        <p:nvSpPr>
          <p:cNvPr id="24" name="23 Rectángulo redondeado"/>
          <p:cNvSpPr/>
          <p:nvPr/>
        </p:nvSpPr>
        <p:spPr>
          <a:xfrm>
            <a:off x="1933884" y="3856128"/>
            <a:ext cx="1296144" cy="576064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Objetivos personales</a:t>
            </a:r>
            <a:endParaRPr lang="es-MX" dirty="0"/>
          </a:p>
        </p:txBody>
      </p:sp>
      <p:sp>
        <p:nvSpPr>
          <p:cNvPr id="25" name="24 Rectángulo redondeado"/>
          <p:cNvSpPr/>
          <p:nvPr/>
        </p:nvSpPr>
        <p:spPr>
          <a:xfrm>
            <a:off x="305853" y="4411588"/>
            <a:ext cx="1534764" cy="79208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Condiciones emocionales y sociales</a:t>
            </a:r>
            <a:endParaRPr lang="es-MX" dirty="0"/>
          </a:p>
        </p:txBody>
      </p:sp>
      <p:cxnSp>
        <p:nvCxnSpPr>
          <p:cNvPr id="26" name="25 Conector recto"/>
          <p:cNvCxnSpPr>
            <a:stCxn id="23" idx="0"/>
          </p:cNvCxnSpPr>
          <p:nvPr/>
        </p:nvCxnSpPr>
        <p:spPr>
          <a:xfrm flipV="1">
            <a:off x="961001" y="3590899"/>
            <a:ext cx="468052" cy="265229"/>
          </a:xfrm>
          <a:prstGeom prst="line">
            <a:avLst/>
          </a:prstGeom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27" name="26 Conector recto"/>
          <p:cNvCxnSpPr/>
          <p:nvPr/>
        </p:nvCxnSpPr>
        <p:spPr>
          <a:xfrm flipH="1">
            <a:off x="1560613" y="3590899"/>
            <a:ext cx="121421" cy="820689"/>
          </a:xfrm>
          <a:prstGeom prst="line">
            <a:avLst/>
          </a:prstGeom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28" name="27 Conector recto"/>
          <p:cNvCxnSpPr/>
          <p:nvPr/>
        </p:nvCxnSpPr>
        <p:spPr>
          <a:xfrm>
            <a:off x="2114082" y="3590899"/>
            <a:ext cx="252028" cy="265229"/>
          </a:xfrm>
          <a:prstGeom prst="line">
            <a:avLst/>
          </a:prstGeom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29" name="28 Rectángulo redondeado"/>
          <p:cNvSpPr/>
          <p:nvPr/>
        </p:nvSpPr>
        <p:spPr>
          <a:xfrm>
            <a:off x="7267996" y="3260076"/>
            <a:ext cx="597324" cy="377017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Self </a:t>
            </a:r>
            <a:endParaRPr lang="es-MX" dirty="0"/>
          </a:p>
        </p:txBody>
      </p:sp>
      <p:sp>
        <p:nvSpPr>
          <p:cNvPr id="30" name="29 Rectángulo redondeado"/>
          <p:cNvSpPr/>
          <p:nvPr/>
        </p:nvSpPr>
        <p:spPr>
          <a:xfrm>
            <a:off x="6451355" y="3863509"/>
            <a:ext cx="2376264" cy="576064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Versión que tenemos de nosotros</a:t>
            </a:r>
            <a:endParaRPr lang="es-MX" dirty="0"/>
          </a:p>
        </p:txBody>
      </p:sp>
      <p:cxnSp>
        <p:nvCxnSpPr>
          <p:cNvPr id="31" name="30 Conector recto de flecha"/>
          <p:cNvCxnSpPr/>
          <p:nvPr/>
        </p:nvCxnSpPr>
        <p:spPr>
          <a:xfrm>
            <a:off x="7566658" y="3711109"/>
            <a:ext cx="0" cy="152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31 Rectángulo redondeado"/>
          <p:cNvSpPr/>
          <p:nvPr/>
        </p:nvSpPr>
        <p:spPr>
          <a:xfrm>
            <a:off x="868508" y="1592019"/>
            <a:ext cx="1944217" cy="95580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Contexto 1:  Intrapsicológico personal</a:t>
            </a:r>
            <a:endParaRPr lang="es-MX" dirty="0"/>
          </a:p>
        </p:txBody>
      </p:sp>
      <p:sp>
        <p:nvSpPr>
          <p:cNvPr id="33" name="32 Rectángulo redondeado"/>
          <p:cNvSpPr/>
          <p:nvPr/>
        </p:nvSpPr>
        <p:spPr>
          <a:xfrm>
            <a:off x="1102763" y="295875"/>
            <a:ext cx="3203399" cy="720178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Contexto 2: Interpsicológico didáctico asimétrico,</a:t>
            </a:r>
            <a:endParaRPr lang="es-MX" dirty="0"/>
          </a:p>
        </p:txBody>
      </p:sp>
      <p:sp>
        <p:nvSpPr>
          <p:cNvPr id="34" name="33 Rectángulo redondeado"/>
          <p:cNvSpPr/>
          <p:nvPr/>
        </p:nvSpPr>
        <p:spPr>
          <a:xfrm>
            <a:off x="5025291" y="295777"/>
            <a:ext cx="3019981" cy="720178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Contexto 3: Interpsicológico grupal simétrico</a:t>
            </a:r>
            <a:endParaRPr lang="es-MX" dirty="0"/>
          </a:p>
        </p:txBody>
      </p:sp>
      <p:sp>
        <p:nvSpPr>
          <p:cNvPr id="35" name="34 Rectángulo redondeado"/>
          <p:cNvSpPr/>
          <p:nvPr/>
        </p:nvSpPr>
        <p:spPr>
          <a:xfrm>
            <a:off x="6252732" y="1592018"/>
            <a:ext cx="1867853" cy="955803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Contexto 4 : Interpsicológico </a:t>
            </a:r>
          </a:p>
          <a:p>
            <a:pPr algn="ctr"/>
            <a:r>
              <a:rPr lang="es-MX" dirty="0" smtClean="0"/>
              <a:t>institucional</a:t>
            </a:r>
            <a:endParaRPr lang="es-MX" dirty="0"/>
          </a:p>
        </p:txBody>
      </p:sp>
      <p:cxnSp>
        <p:nvCxnSpPr>
          <p:cNvPr id="36" name="35 Conector recto de flecha"/>
          <p:cNvCxnSpPr>
            <a:stCxn id="20" idx="1"/>
          </p:cNvCxnSpPr>
          <p:nvPr/>
        </p:nvCxnSpPr>
        <p:spPr>
          <a:xfrm flipH="1">
            <a:off x="2909363" y="1736035"/>
            <a:ext cx="970696" cy="1820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7" name="36 Conector recto de flecha"/>
          <p:cNvCxnSpPr>
            <a:stCxn id="20" idx="3"/>
          </p:cNvCxnSpPr>
          <p:nvPr/>
        </p:nvCxnSpPr>
        <p:spPr>
          <a:xfrm>
            <a:off x="5032187" y="1736035"/>
            <a:ext cx="1186542" cy="9100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8" name="37 Conector recto de flecha"/>
          <p:cNvCxnSpPr/>
          <p:nvPr/>
        </p:nvCxnSpPr>
        <p:spPr>
          <a:xfrm flipH="1" flipV="1">
            <a:off x="3010018" y="1110188"/>
            <a:ext cx="870041" cy="33781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9" name="38 Conector recto de flecha"/>
          <p:cNvCxnSpPr/>
          <p:nvPr/>
        </p:nvCxnSpPr>
        <p:spPr>
          <a:xfrm flipV="1">
            <a:off x="5032187" y="1110188"/>
            <a:ext cx="896421" cy="33781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0" name="39 Conector recto de flecha"/>
          <p:cNvCxnSpPr>
            <a:stCxn id="16" idx="0"/>
            <a:endCxn id="19" idx="2"/>
          </p:cNvCxnSpPr>
          <p:nvPr/>
        </p:nvCxnSpPr>
        <p:spPr>
          <a:xfrm flipH="1" flipV="1">
            <a:off x="4483957" y="2719353"/>
            <a:ext cx="45586" cy="4137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1" name="40 Conector recto de flecha"/>
          <p:cNvCxnSpPr>
            <a:stCxn id="19" idx="0"/>
            <a:endCxn id="20" idx="2"/>
          </p:cNvCxnSpPr>
          <p:nvPr/>
        </p:nvCxnSpPr>
        <p:spPr>
          <a:xfrm flipH="1" flipV="1">
            <a:off x="4456123" y="2024067"/>
            <a:ext cx="27834" cy="35222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42" name="41 Conector recto de flecha"/>
          <p:cNvCxnSpPr>
            <a:stCxn id="30" idx="2"/>
          </p:cNvCxnSpPr>
          <p:nvPr/>
        </p:nvCxnSpPr>
        <p:spPr>
          <a:xfrm>
            <a:off x="7639487" y="4439573"/>
            <a:ext cx="0" cy="35128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43" name="42 Conector recto de flecha"/>
          <p:cNvCxnSpPr>
            <a:stCxn id="16" idx="6"/>
          </p:cNvCxnSpPr>
          <p:nvPr/>
        </p:nvCxnSpPr>
        <p:spPr>
          <a:xfrm>
            <a:off x="5573659" y="3457165"/>
            <a:ext cx="1612999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44" name="43 Rectángulo redondeado"/>
          <p:cNvSpPr/>
          <p:nvPr/>
        </p:nvSpPr>
        <p:spPr>
          <a:xfrm>
            <a:off x="6588459" y="4816904"/>
            <a:ext cx="2163369" cy="487434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Se pueden tener varias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84329780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55</Words>
  <Application>Microsoft Office PowerPoint</Application>
  <PresentationFormat>Presentación en pantalla (4:3)</PresentationFormat>
  <Paragraphs>20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Anaid</dc:creator>
  <cp:lastModifiedBy>Anaid</cp:lastModifiedBy>
  <cp:revision>1</cp:revision>
  <dcterms:created xsi:type="dcterms:W3CDTF">2014-06-22T04:10:44Z</dcterms:created>
  <dcterms:modified xsi:type="dcterms:W3CDTF">2014-06-22T04:11:37Z</dcterms:modified>
</cp:coreProperties>
</file>