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0" d="100"/>
          <a:sy n="190" d="100"/>
        </p:scale>
        <p:origin x="-1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A3F686-E692-4A2A-BEB4-77DDCAAF0B4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2D34E90-52BE-4855-B8FB-E5F089446580}">
      <dgm:prSet phldrT="[Texto]"/>
      <dgm:spPr/>
      <dgm:t>
        <a:bodyPr/>
        <a:lstStyle/>
        <a:p>
          <a:r>
            <a:rPr lang="es-MX" dirty="0" smtClean="0"/>
            <a:t>Aprendizaje estratégico</a:t>
          </a:r>
          <a:endParaRPr lang="es-MX" dirty="0"/>
        </a:p>
      </dgm:t>
    </dgm:pt>
    <dgm:pt modelId="{95E52F05-928E-46A8-B666-1E267D4A5BD9}" type="parTrans" cxnId="{96313760-2547-4AD4-868C-B6A7FDCBA4B0}">
      <dgm:prSet/>
      <dgm:spPr/>
      <dgm:t>
        <a:bodyPr/>
        <a:lstStyle/>
        <a:p>
          <a:endParaRPr lang="es-MX"/>
        </a:p>
      </dgm:t>
    </dgm:pt>
    <dgm:pt modelId="{F4770397-C939-4322-BB52-FC44DA984630}" type="sibTrans" cxnId="{96313760-2547-4AD4-868C-B6A7FDCBA4B0}">
      <dgm:prSet/>
      <dgm:spPr/>
      <dgm:t>
        <a:bodyPr/>
        <a:lstStyle/>
        <a:p>
          <a:endParaRPr lang="es-MX"/>
        </a:p>
      </dgm:t>
    </dgm:pt>
    <dgm:pt modelId="{D2DFB976-7ACF-4605-BE8D-8A16EDB4CDD8}">
      <dgm:prSet phldrT="[Texto]"/>
      <dgm:spPr/>
      <dgm:t>
        <a:bodyPr/>
        <a:lstStyle/>
        <a:p>
          <a:r>
            <a:rPr lang="es-MX" dirty="0" smtClean="0"/>
            <a:t>Contexto estratégico</a:t>
          </a:r>
          <a:endParaRPr lang="es-MX" dirty="0"/>
        </a:p>
      </dgm:t>
    </dgm:pt>
    <dgm:pt modelId="{33BD35FE-0AF4-477F-9EB2-10A95EB5F83C}" type="parTrans" cxnId="{C66BB9B2-02B4-4634-BEA2-9002A286C506}">
      <dgm:prSet/>
      <dgm:spPr/>
      <dgm:t>
        <a:bodyPr/>
        <a:lstStyle/>
        <a:p>
          <a:endParaRPr lang="es-MX"/>
        </a:p>
      </dgm:t>
    </dgm:pt>
    <dgm:pt modelId="{CA88C9B6-EC31-4AF4-8D99-C97D2E887C18}" type="sibTrans" cxnId="{C66BB9B2-02B4-4634-BEA2-9002A286C506}">
      <dgm:prSet/>
      <dgm:spPr/>
      <dgm:t>
        <a:bodyPr/>
        <a:lstStyle/>
        <a:p>
          <a:endParaRPr lang="es-MX"/>
        </a:p>
      </dgm:t>
    </dgm:pt>
    <dgm:pt modelId="{D74D4357-DB4B-43DC-B79E-DF3046874DB7}">
      <dgm:prSet phldrT="[Texto]"/>
      <dgm:spPr/>
      <dgm:t>
        <a:bodyPr/>
        <a:lstStyle/>
        <a:p>
          <a:r>
            <a:rPr lang="es-MX" dirty="0" smtClean="0"/>
            <a:t>“Entornos poderosos de aprendizaje”</a:t>
          </a:r>
          <a:endParaRPr lang="es-MX" dirty="0"/>
        </a:p>
      </dgm:t>
    </dgm:pt>
    <dgm:pt modelId="{BFF658DF-CBB5-45AF-8051-C9733E81DE29}" type="parTrans" cxnId="{CC413B3F-C39F-40A2-8686-92B82B8293E7}">
      <dgm:prSet/>
      <dgm:spPr/>
      <dgm:t>
        <a:bodyPr/>
        <a:lstStyle/>
        <a:p>
          <a:endParaRPr lang="es-MX"/>
        </a:p>
      </dgm:t>
    </dgm:pt>
    <dgm:pt modelId="{1A7FB706-0CFD-416F-AC48-5C3B5346B7A4}" type="sibTrans" cxnId="{CC413B3F-C39F-40A2-8686-92B82B8293E7}">
      <dgm:prSet/>
      <dgm:spPr/>
      <dgm:t>
        <a:bodyPr/>
        <a:lstStyle/>
        <a:p>
          <a:endParaRPr lang="es-MX"/>
        </a:p>
      </dgm:t>
    </dgm:pt>
    <dgm:pt modelId="{BBEF4078-A480-4661-A883-9F779D9F9327}">
      <dgm:prSet phldrT="[Texto]"/>
      <dgm:spPr/>
      <dgm:t>
        <a:bodyPr/>
        <a:lstStyle/>
        <a:p>
          <a:r>
            <a:rPr lang="es-MX" dirty="0" smtClean="0"/>
            <a:t>Condiciones </a:t>
          </a:r>
          <a:r>
            <a:rPr lang="es-MX" dirty="0" err="1" smtClean="0"/>
            <a:t>Intrapsicológicas</a:t>
          </a:r>
          <a:r>
            <a:rPr lang="es-MX" dirty="0" smtClean="0"/>
            <a:t>, </a:t>
          </a:r>
          <a:r>
            <a:rPr lang="es-MX" dirty="0" err="1" smtClean="0"/>
            <a:t>interpsicológicas</a:t>
          </a:r>
          <a:r>
            <a:rPr lang="es-MX" dirty="0" smtClean="0"/>
            <a:t> e institucionales</a:t>
          </a:r>
          <a:endParaRPr lang="es-MX" dirty="0"/>
        </a:p>
      </dgm:t>
    </dgm:pt>
    <dgm:pt modelId="{5EA3F68E-542D-49B3-821A-466BB8060B33}" type="parTrans" cxnId="{373AF26B-1EA9-4CE2-9761-8D4D8AA1B250}">
      <dgm:prSet/>
      <dgm:spPr/>
      <dgm:t>
        <a:bodyPr/>
        <a:lstStyle/>
        <a:p>
          <a:endParaRPr lang="es-MX"/>
        </a:p>
      </dgm:t>
    </dgm:pt>
    <dgm:pt modelId="{F9BEA582-790F-4098-AF8D-E6C7AF0FE5B1}" type="sibTrans" cxnId="{373AF26B-1EA9-4CE2-9761-8D4D8AA1B250}">
      <dgm:prSet/>
      <dgm:spPr/>
      <dgm:t>
        <a:bodyPr/>
        <a:lstStyle/>
        <a:p>
          <a:endParaRPr lang="es-MX"/>
        </a:p>
      </dgm:t>
    </dgm:pt>
    <dgm:pt modelId="{A634057E-F114-44BA-9363-019C0AEAF0AD}">
      <dgm:prSet phldrT="[Texto]"/>
      <dgm:spPr/>
      <dgm:t>
        <a:bodyPr/>
        <a:lstStyle/>
        <a:p>
          <a:r>
            <a:rPr lang="es-MX" i="1" dirty="0" err="1" smtClean="0"/>
            <a:t>Selfs</a:t>
          </a:r>
          <a:r>
            <a:rPr lang="es-MX" dirty="0" smtClean="0"/>
            <a:t> </a:t>
          </a:r>
          <a:endParaRPr lang="es-MX" dirty="0"/>
        </a:p>
      </dgm:t>
    </dgm:pt>
    <dgm:pt modelId="{6C361A89-D012-4CE5-ABEC-B31832A1F709}" type="parTrans" cxnId="{F5D8D152-E55C-42A0-94C6-A6D21DF30C11}">
      <dgm:prSet/>
      <dgm:spPr/>
      <dgm:t>
        <a:bodyPr/>
        <a:lstStyle/>
        <a:p>
          <a:endParaRPr lang="es-MX"/>
        </a:p>
      </dgm:t>
    </dgm:pt>
    <dgm:pt modelId="{0B5D68FC-8C12-421B-9973-2AD0655D2F8E}" type="sibTrans" cxnId="{F5D8D152-E55C-42A0-94C6-A6D21DF30C11}">
      <dgm:prSet/>
      <dgm:spPr/>
      <dgm:t>
        <a:bodyPr/>
        <a:lstStyle/>
        <a:p>
          <a:endParaRPr lang="es-MX"/>
        </a:p>
      </dgm:t>
    </dgm:pt>
    <dgm:pt modelId="{1AE0FBC1-167D-4553-810D-D771D2D423A4}">
      <dgm:prSet phldrT="[Texto]"/>
      <dgm:spPr/>
      <dgm:t>
        <a:bodyPr/>
        <a:lstStyle/>
        <a:p>
          <a:r>
            <a:rPr lang="es-MX" dirty="0" smtClean="0"/>
            <a:t>“Versión de la propia personalidad”</a:t>
          </a:r>
          <a:endParaRPr lang="es-MX" dirty="0"/>
        </a:p>
      </dgm:t>
    </dgm:pt>
    <dgm:pt modelId="{8F04255C-32F6-4E13-95C0-A5B07A7D2E3C}" type="parTrans" cxnId="{271808CD-970E-4153-8CAA-7EF4A0C01473}">
      <dgm:prSet/>
      <dgm:spPr/>
      <dgm:t>
        <a:bodyPr/>
        <a:lstStyle/>
        <a:p>
          <a:endParaRPr lang="es-MX"/>
        </a:p>
      </dgm:t>
    </dgm:pt>
    <dgm:pt modelId="{9647B35D-F550-4C2E-959A-5AF0E8E84D8A}" type="sibTrans" cxnId="{271808CD-970E-4153-8CAA-7EF4A0C01473}">
      <dgm:prSet/>
      <dgm:spPr/>
      <dgm:t>
        <a:bodyPr/>
        <a:lstStyle/>
        <a:p>
          <a:endParaRPr lang="es-MX"/>
        </a:p>
      </dgm:t>
    </dgm:pt>
    <dgm:pt modelId="{FE50076F-30A7-46C9-9683-9B9EC9A541FE}">
      <dgm:prSet/>
      <dgm:spPr/>
      <dgm:t>
        <a:bodyPr/>
        <a:lstStyle/>
        <a:p>
          <a:r>
            <a:rPr lang="es-MX" dirty="0" smtClean="0"/>
            <a:t>Perspectivismo estratégico</a:t>
          </a:r>
          <a:endParaRPr lang="es-MX" dirty="0"/>
        </a:p>
      </dgm:t>
    </dgm:pt>
    <dgm:pt modelId="{0065C58E-D410-4408-9D40-1AC0B05016AC}" type="parTrans" cxnId="{C4AE9A35-602D-4BC2-A088-D0E6281171B5}">
      <dgm:prSet/>
      <dgm:spPr/>
      <dgm:t>
        <a:bodyPr/>
        <a:lstStyle/>
        <a:p>
          <a:endParaRPr lang="es-MX"/>
        </a:p>
      </dgm:t>
    </dgm:pt>
    <dgm:pt modelId="{844C6E2E-E6AD-440B-A309-70973AB95F24}" type="sibTrans" cxnId="{C4AE9A35-602D-4BC2-A088-D0E6281171B5}">
      <dgm:prSet/>
      <dgm:spPr/>
      <dgm:t>
        <a:bodyPr/>
        <a:lstStyle/>
        <a:p>
          <a:endParaRPr lang="es-MX"/>
        </a:p>
      </dgm:t>
    </dgm:pt>
    <dgm:pt modelId="{CD2ED728-B843-4BFF-AAE5-9FBE194107CB}">
      <dgm:prSet/>
      <dgm:spPr/>
      <dgm:t>
        <a:bodyPr/>
        <a:lstStyle/>
        <a:p>
          <a:r>
            <a:rPr lang="es-MX" dirty="0" smtClean="0"/>
            <a:t>Perspectiva de otras personas</a:t>
          </a:r>
          <a:endParaRPr lang="es-MX" dirty="0"/>
        </a:p>
      </dgm:t>
    </dgm:pt>
    <dgm:pt modelId="{DA4DF597-F64A-44CF-8442-490EF001B372}" type="parTrans" cxnId="{2CC79E52-40BE-4B39-884C-0C6075EF40C8}">
      <dgm:prSet/>
      <dgm:spPr/>
      <dgm:t>
        <a:bodyPr/>
        <a:lstStyle/>
        <a:p>
          <a:endParaRPr lang="es-MX"/>
        </a:p>
      </dgm:t>
    </dgm:pt>
    <dgm:pt modelId="{27ACD165-6771-4C94-8897-169EB06A40F6}" type="sibTrans" cxnId="{2CC79E52-40BE-4B39-884C-0C6075EF40C8}">
      <dgm:prSet/>
      <dgm:spPr/>
      <dgm:t>
        <a:bodyPr/>
        <a:lstStyle/>
        <a:p>
          <a:endParaRPr lang="es-MX"/>
        </a:p>
      </dgm:t>
    </dgm:pt>
    <dgm:pt modelId="{3FA543E5-804D-4CAF-BB02-FCB6E455F3EA}">
      <dgm:prSet/>
      <dgm:spPr/>
      <dgm:t>
        <a:bodyPr/>
        <a:lstStyle/>
        <a:p>
          <a:r>
            <a:rPr lang="es-MX" dirty="0" smtClean="0"/>
            <a:t>Estrategias de aprendizaje</a:t>
          </a:r>
          <a:endParaRPr lang="es-MX" dirty="0"/>
        </a:p>
      </dgm:t>
    </dgm:pt>
    <dgm:pt modelId="{DE2D3ED1-4F0F-4CCA-997E-44B22FB66C1E}" type="parTrans" cxnId="{DC6E7387-00FE-4F27-918D-829CAFF1E869}">
      <dgm:prSet/>
      <dgm:spPr/>
      <dgm:t>
        <a:bodyPr/>
        <a:lstStyle/>
        <a:p>
          <a:endParaRPr lang="es-MX"/>
        </a:p>
      </dgm:t>
    </dgm:pt>
    <dgm:pt modelId="{28F1BDEC-8885-47B8-AB5F-9767868C82A1}" type="sibTrans" cxnId="{DC6E7387-00FE-4F27-918D-829CAFF1E869}">
      <dgm:prSet/>
      <dgm:spPr/>
      <dgm:t>
        <a:bodyPr/>
        <a:lstStyle/>
        <a:p>
          <a:endParaRPr lang="es-MX"/>
        </a:p>
      </dgm:t>
    </dgm:pt>
    <dgm:pt modelId="{2776F8ED-B112-4ABB-B292-9BE84CC43065}">
      <dgm:prSet/>
      <dgm:spPr/>
      <dgm:t>
        <a:bodyPr/>
        <a:lstStyle/>
        <a:p>
          <a:r>
            <a:rPr lang="es-MX" dirty="0" smtClean="0"/>
            <a:t>Conocimiento disciplinar y métodos de enseñanza</a:t>
          </a:r>
          <a:endParaRPr lang="es-MX" dirty="0"/>
        </a:p>
      </dgm:t>
    </dgm:pt>
    <dgm:pt modelId="{7932C042-A3D1-4D05-81BC-A5082230E1A5}" type="parTrans" cxnId="{11538ACA-53CA-4982-9DB9-720539916CA0}">
      <dgm:prSet/>
      <dgm:spPr/>
      <dgm:t>
        <a:bodyPr/>
        <a:lstStyle/>
        <a:p>
          <a:endParaRPr lang="es-MX"/>
        </a:p>
      </dgm:t>
    </dgm:pt>
    <dgm:pt modelId="{7E0F0C11-5D26-4919-8AB3-465E48B6BB4D}" type="sibTrans" cxnId="{11538ACA-53CA-4982-9DB9-720539916CA0}">
      <dgm:prSet/>
      <dgm:spPr/>
      <dgm:t>
        <a:bodyPr/>
        <a:lstStyle/>
        <a:p>
          <a:endParaRPr lang="es-MX"/>
        </a:p>
      </dgm:t>
    </dgm:pt>
    <dgm:pt modelId="{E8E51E31-F32E-4214-B6A1-5DDF95CF88E0}">
      <dgm:prSet/>
      <dgm:spPr/>
      <dgm:t>
        <a:bodyPr/>
        <a:lstStyle/>
        <a:p>
          <a:r>
            <a:rPr lang="es-MX" dirty="0" smtClean="0"/>
            <a:t>Planes, proyectos, programas y respuesta a demandas</a:t>
          </a:r>
          <a:endParaRPr lang="es-MX" dirty="0"/>
        </a:p>
      </dgm:t>
    </dgm:pt>
    <dgm:pt modelId="{8751EC23-3681-4B85-BDD6-752208A56698}" type="parTrans" cxnId="{7D51862B-B1AE-4203-B9B5-BCF76D43F1B9}">
      <dgm:prSet/>
      <dgm:spPr/>
      <dgm:t>
        <a:bodyPr/>
        <a:lstStyle/>
        <a:p>
          <a:endParaRPr lang="es-MX"/>
        </a:p>
      </dgm:t>
    </dgm:pt>
    <dgm:pt modelId="{FF2B4490-990D-405F-9125-60022318F85B}" type="sibTrans" cxnId="{7D51862B-B1AE-4203-B9B5-BCF76D43F1B9}">
      <dgm:prSet/>
      <dgm:spPr/>
      <dgm:t>
        <a:bodyPr/>
        <a:lstStyle/>
        <a:p>
          <a:endParaRPr lang="es-MX"/>
        </a:p>
      </dgm:t>
    </dgm:pt>
    <dgm:pt modelId="{77AE3E92-C5F7-4AD2-AC96-781DC8E9ECD1}">
      <dgm:prSet/>
      <dgm:spPr/>
      <dgm:t>
        <a:bodyPr/>
        <a:lstStyle/>
        <a:p>
          <a:r>
            <a:rPr lang="es-MX" dirty="0" smtClean="0"/>
            <a:t>Metas personales de los alumnos</a:t>
          </a:r>
          <a:endParaRPr lang="es-MX" dirty="0"/>
        </a:p>
      </dgm:t>
    </dgm:pt>
    <dgm:pt modelId="{E683E357-3579-45D3-B367-BDE050D3EF67}" type="parTrans" cxnId="{33EB8659-1697-4C80-943B-9135A81BBCD8}">
      <dgm:prSet/>
      <dgm:spPr/>
      <dgm:t>
        <a:bodyPr/>
        <a:lstStyle/>
        <a:p>
          <a:endParaRPr lang="es-MX"/>
        </a:p>
      </dgm:t>
    </dgm:pt>
    <dgm:pt modelId="{742E1310-B5A4-4985-A982-0411E9376827}" type="sibTrans" cxnId="{33EB8659-1697-4C80-943B-9135A81BBCD8}">
      <dgm:prSet/>
      <dgm:spPr/>
      <dgm:t>
        <a:bodyPr/>
        <a:lstStyle/>
        <a:p>
          <a:endParaRPr lang="es-MX"/>
        </a:p>
      </dgm:t>
    </dgm:pt>
    <dgm:pt modelId="{D6BD0F9F-2007-41A8-9D3B-1D99B0D0DBA7}">
      <dgm:prSet/>
      <dgm:spPr/>
      <dgm:t>
        <a:bodyPr/>
        <a:lstStyle/>
        <a:p>
          <a:r>
            <a:rPr lang="es-MX" dirty="0" smtClean="0"/>
            <a:t>Juego dinámico y </a:t>
          </a:r>
          <a:r>
            <a:rPr lang="es-MX" b="0" i="1" dirty="0" err="1" smtClean="0"/>
            <a:t>selfs</a:t>
          </a:r>
          <a:endParaRPr lang="es-MX" b="0" i="1" dirty="0"/>
        </a:p>
      </dgm:t>
    </dgm:pt>
    <dgm:pt modelId="{72411476-94E9-4BE3-947D-E072C35072B4}" type="parTrans" cxnId="{9D225CA5-9EDE-4ED7-B9C0-FC196ADBF6BF}">
      <dgm:prSet/>
      <dgm:spPr/>
      <dgm:t>
        <a:bodyPr/>
        <a:lstStyle/>
        <a:p>
          <a:endParaRPr lang="es-MX"/>
        </a:p>
      </dgm:t>
    </dgm:pt>
    <dgm:pt modelId="{64B9CC40-7D35-4C7E-8629-A4B1C47F913E}" type="sibTrans" cxnId="{9D225CA5-9EDE-4ED7-B9C0-FC196ADBF6BF}">
      <dgm:prSet/>
      <dgm:spPr/>
      <dgm:t>
        <a:bodyPr/>
        <a:lstStyle/>
        <a:p>
          <a:endParaRPr lang="es-MX"/>
        </a:p>
      </dgm:t>
    </dgm:pt>
    <dgm:pt modelId="{A2D181D3-27EC-4A9F-9E72-509B34EE6858}">
      <dgm:prSet/>
      <dgm:spPr/>
      <dgm:t>
        <a:bodyPr/>
        <a:lstStyle/>
        <a:p>
          <a:r>
            <a:rPr lang="es-MX" dirty="0" smtClean="0"/>
            <a:t>Representaciones mentales de la realidad</a:t>
          </a:r>
          <a:endParaRPr lang="es-MX" dirty="0"/>
        </a:p>
      </dgm:t>
    </dgm:pt>
    <dgm:pt modelId="{A6A4C9A3-A869-4D0A-B985-0ADCBEBC87E6}" type="parTrans" cxnId="{069BFDBF-96AA-4DEF-82EB-BA83D22BBC52}">
      <dgm:prSet/>
      <dgm:spPr/>
      <dgm:t>
        <a:bodyPr/>
        <a:lstStyle/>
        <a:p>
          <a:endParaRPr lang="es-MX"/>
        </a:p>
      </dgm:t>
    </dgm:pt>
    <dgm:pt modelId="{D04D8071-7A2F-4C45-BF46-CB01AB5E696D}" type="sibTrans" cxnId="{069BFDBF-96AA-4DEF-82EB-BA83D22BBC52}">
      <dgm:prSet/>
      <dgm:spPr/>
      <dgm:t>
        <a:bodyPr/>
        <a:lstStyle/>
        <a:p>
          <a:endParaRPr lang="es-MX"/>
        </a:p>
      </dgm:t>
    </dgm:pt>
    <dgm:pt modelId="{C75C4693-B116-4A47-8F75-A4F1877E015D}">
      <dgm:prSet/>
      <dgm:spPr/>
      <dgm:t>
        <a:bodyPr/>
        <a:lstStyle/>
        <a:p>
          <a:r>
            <a:rPr lang="es-MX" dirty="0" smtClean="0"/>
            <a:t>Gestión de información y sentido social</a:t>
          </a:r>
          <a:endParaRPr lang="es-MX" dirty="0"/>
        </a:p>
      </dgm:t>
    </dgm:pt>
    <dgm:pt modelId="{AEAB768E-72FD-464E-A0FC-E72D88F3DA81}" type="parTrans" cxnId="{82583B78-E465-4303-A16B-6E13EC6DCB50}">
      <dgm:prSet/>
      <dgm:spPr/>
      <dgm:t>
        <a:bodyPr/>
        <a:lstStyle/>
        <a:p>
          <a:endParaRPr lang="es-MX"/>
        </a:p>
      </dgm:t>
    </dgm:pt>
    <dgm:pt modelId="{40C6A6D9-D80B-496E-86E1-621DBFA7068A}" type="sibTrans" cxnId="{82583B78-E465-4303-A16B-6E13EC6DCB50}">
      <dgm:prSet/>
      <dgm:spPr/>
      <dgm:t>
        <a:bodyPr/>
        <a:lstStyle/>
        <a:p>
          <a:endParaRPr lang="es-MX"/>
        </a:p>
      </dgm:t>
    </dgm:pt>
    <dgm:pt modelId="{25A08E9E-DD3F-4033-B2F1-ECE1BCF99EB6}">
      <dgm:prSet/>
      <dgm:spPr/>
      <dgm:t>
        <a:bodyPr/>
        <a:lstStyle/>
        <a:p>
          <a:r>
            <a:rPr lang="es-MX" dirty="0" smtClean="0"/>
            <a:t>Diseño de contexto</a:t>
          </a:r>
          <a:endParaRPr lang="es-MX" dirty="0"/>
        </a:p>
      </dgm:t>
    </dgm:pt>
    <dgm:pt modelId="{DAEA95E9-231E-42D5-84A5-84166DE2AD1F}" type="parTrans" cxnId="{D1B7C10A-0894-480E-893A-B6EDC7DCB8C0}">
      <dgm:prSet/>
      <dgm:spPr/>
      <dgm:t>
        <a:bodyPr/>
        <a:lstStyle/>
        <a:p>
          <a:endParaRPr lang="es-MX"/>
        </a:p>
      </dgm:t>
    </dgm:pt>
    <dgm:pt modelId="{E91E80F4-E652-4614-A6D6-63D9CCF8708A}" type="sibTrans" cxnId="{D1B7C10A-0894-480E-893A-B6EDC7DCB8C0}">
      <dgm:prSet/>
      <dgm:spPr/>
      <dgm:t>
        <a:bodyPr/>
        <a:lstStyle/>
        <a:p>
          <a:endParaRPr lang="es-MX"/>
        </a:p>
      </dgm:t>
    </dgm:pt>
    <dgm:pt modelId="{78D9AF78-3CCD-4910-B96F-55D5254A0B63}">
      <dgm:prSet/>
      <dgm:spPr/>
      <dgm:t>
        <a:bodyPr/>
        <a:lstStyle/>
        <a:p>
          <a:r>
            <a:rPr lang="es-MX" dirty="0" smtClean="0"/>
            <a:t>Relación de estrategias y contenidos</a:t>
          </a:r>
          <a:endParaRPr lang="es-MX" dirty="0"/>
        </a:p>
      </dgm:t>
    </dgm:pt>
    <dgm:pt modelId="{7BBF969E-4552-4DB5-BE8C-ADBB14F37FB6}" type="parTrans" cxnId="{DB28BE29-01DC-4057-B2DF-964ED42279A5}">
      <dgm:prSet/>
      <dgm:spPr/>
      <dgm:t>
        <a:bodyPr/>
        <a:lstStyle/>
        <a:p>
          <a:endParaRPr lang="es-MX"/>
        </a:p>
      </dgm:t>
    </dgm:pt>
    <dgm:pt modelId="{B15E3E8D-B3B4-4868-8E2E-219D3A394A30}" type="sibTrans" cxnId="{DB28BE29-01DC-4057-B2DF-964ED42279A5}">
      <dgm:prSet/>
      <dgm:spPr/>
      <dgm:t>
        <a:bodyPr/>
        <a:lstStyle/>
        <a:p>
          <a:endParaRPr lang="es-MX"/>
        </a:p>
      </dgm:t>
    </dgm:pt>
    <dgm:pt modelId="{082E624B-7415-4A4E-A4E3-0EA18462EE36}">
      <dgm:prSet/>
      <dgm:spPr/>
      <dgm:t>
        <a:bodyPr/>
        <a:lstStyle/>
        <a:p>
          <a:r>
            <a:rPr lang="es-MX" dirty="0" smtClean="0"/>
            <a:t>Dinámica institucional y organización curricular</a:t>
          </a:r>
          <a:endParaRPr lang="es-MX" dirty="0"/>
        </a:p>
      </dgm:t>
    </dgm:pt>
    <dgm:pt modelId="{CB99B08F-AABC-43CE-BE02-3572464975E4}" type="parTrans" cxnId="{85CFB55D-B514-4DC8-B8EB-1CB033EBD6ED}">
      <dgm:prSet/>
      <dgm:spPr/>
      <dgm:t>
        <a:bodyPr/>
        <a:lstStyle/>
        <a:p>
          <a:endParaRPr lang="es-MX"/>
        </a:p>
      </dgm:t>
    </dgm:pt>
    <dgm:pt modelId="{19BC4627-B934-4DFC-8A3B-1E5B2B65114D}" type="sibTrans" cxnId="{85CFB55D-B514-4DC8-B8EB-1CB033EBD6ED}">
      <dgm:prSet/>
      <dgm:spPr/>
      <dgm:t>
        <a:bodyPr/>
        <a:lstStyle/>
        <a:p>
          <a:endParaRPr lang="es-MX"/>
        </a:p>
      </dgm:t>
    </dgm:pt>
    <dgm:pt modelId="{C64341F3-2FFB-4D95-8995-A6CB3AC5C62D}">
      <dgm:prSet/>
      <dgm:spPr/>
      <dgm:t>
        <a:bodyPr/>
        <a:lstStyle/>
        <a:p>
          <a:r>
            <a:rPr lang="es-MX" dirty="0" smtClean="0"/>
            <a:t>“Quién soy, cómo soy, qué aspiro e la vida, etc.” </a:t>
          </a:r>
          <a:endParaRPr lang="es-MX" dirty="0"/>
        </a:p>
      </dgm:t>
    </dgm:pt>
    <dgm:pt modelId="{CECAF72E-DDB3-4347-A0A1-A5CB804DD13B}" type="parTrans" cxnId="{CE38CBA7-39A1-4930-8BD3-BD8C7067A13E}">
      <dgm:prSet/>
      <dgm:spPr/>
      <dgm:t>
        <a:bodyPr/>
        <a:lstStyle/>
        <a:p>
          <a:endParaRPr lang="es-MX"/>
        </a:p>
      </dgm:t>
    </dgm:pt>
    <dgm:pt modelId="{7CDF40BC-FE02-4CFC-9A1A-C375811A4612}" type="sibTrans" cxnId="{CE38CBA7-39A1-4930-8BD3-BD8C7067A13E}">
      <dgm:prSet/>
      <dgm:spPr/>
      <dgm:t>
        <a:bodyPr/>
        <a:lstStyle/>
        <a:p>
          <a:endParaRPr lang="es-MX"/>
        </a:p>
      </dgm:t>
    </dgm:pt>
    <dgm:pt modelId="{392A7832-4EE9-4134-BDA3-E7EE5181B5DD}">
      <dgm:prSet/>
      <dgm:spPr/>
      <dgm:t>
        <a:bodyPr/>
        <a:lstStyle/>
        <a:p>
          <a:r>
            <a:rPr lang="es-MX" dirty="0" smtClean="0"/>
            <a:t>Conceptos, concepciones, expectativas, estrategias y emociones</a:t>
          </a:r>
          <a:endParaRPr lang="es-MX" dirty="0"/>
        </a:p>
      </dgm:t>
    </dgm:pt>
    <dgm:pt modelId="{0539866F-85A8-4CBD-B713-729769DB5650}" type="parTrans" cxnId="{B34BF529-A739-46E9-999A-F5A8B9DC492B}">
      <dgm:prSet/>
      <dgm:spPr/>
      <dgm:t>
        <a:bodyPr/>
        <a:lstStyle/>
        <a:p>
          <a:endParaRPr lang="es-MX"/>
        </a:p>
      </dgm:t>
    </dgm:pt>
    <dgm:pt modelId="{7E48608D-1EBF-45D8-A64A-3E5E07BCC6C5}" type="sibTrans" cxnId="{B34BF529-A739-46E9-999A-F5A8B9DC492B}">
      <dgm:prSet/>
      <dgm:spPr/>
      <dgm:t>
        <a:bodyPr/>
        <a:lstStyle/>
        <a:p>
          <a:endParaRPr lang="es-MX"/>
        </a:p>
      </dgm:t>
    </dgm:pt>
    <dgm:pt modelId="{202FA428-9BA9-4887-A76B-332583CFC63C}">
      <dgm:prSet/>
      <dgm:spPr/>
      <dgm:t>
        <a:bodyPr/>
        <a:lstStyle/>
        <a:p>
          <a:r>
            <a:rPr lang="es-MX" i="1" dirty="0" err="1" smtClean="0"/>
            <a:t>Selfways</a:t>
          </a:r>
          <a:r>
            <a:rPr lang="es-MX" i="0" dirty="0" smtClean="0"/>
            <a:t> según contexto</a:t>
          </a:r>
        </a:p>
      </dgm:t>
    </dgm:pt>
    <dgm:pt modelId="{C191235B-BA27-42C0-BED4-605D6220015A}" type="parTrans" cxnId="{6AF1A4B4-CF7B-4028-B890-D0587203F709}">
      <dgm:prSet/>
      <dgm:spPr/>
      <dgm:t>
        <a:bodyPr/>
        <a:lstStyle/>
        <a:p>
          <a:endParaRPr lang="es-MX"/>
        </a:p>
      </dgm:t>
    </dgm:pt>
    <dgm:pt modelId="{3763DBD6-893B-452F-A039-B1D9583FEC9F}" type="sibTrans" cxnId="{6AF1A4B4-CF7B-4028-B890-D0587203F709}">
      <dgm:prSet/>
      <dgm:spPr/>
      <dgm:t>
        <a:bodyPr/>
        <a:lstStyle/>
        <a:p>
          <a:endParaRPr lang="es-MX"/>
        </a:p>
      </dgm:t>
    </dgm:pt>
    <dgm:pt modelId="{EEF86E16-A13A-4765-A64D-175061C7ED37}">
      <dgm:prSet/>
      <dgm:spPr/>
      <dgm:t>
        <a:bodyPr/>
        <a:lstStyle/>
        <a:p>
          <a:r>
            <a:rPr lang="es-MX" dirty="0" smtClean="0"/>
            <a:t>Ecológico, interpersonal, temporalmente extendido, conceptual o privado</a:t>
          </a:r>
          <a:endParaRPr lang="es-MX" dirty="0"/>
        </a:p>
      </dgm:t>
    </dgm:pt>
    <dgm:pt modelId="{B08C9B46-DA3E-42CE-8994-A31511D84CE2}" type="parTrans" cxnId="{CB0203D6-74F4-4305-A055-5904DB3AFC50}">
      <dgm:prSet/>
      <dgm:spPr/>
      <dgm:t>
        <a:bodyPr/>
        <a:lstStyle/>
        <a:p>
          <a:endParaRPr lang="es-MX"/>
        </a:p>
      </dgm:t>
    </dgm:pt>
    <dgm:pt modelId="{5D966A11-430E-4702-8E33-E30B8849B2E7}" type="sibTrans" cxnId="{CB0203D6-74F4-4305-A055-5904DB3AFC50}">
      <dgm:prSet/>
      <dgm:spPr/>
      <dgm:t>
        <a:bodyPr/>
        <a:lstStyle/>
        <a:p>
          <a:endParaRPr lang="es-MX"/>
        </a:p>
      </dgm:t>
    </dgm:pt>
    <dgm:pt modelId="{C46212FD-AA65-47B1-B1A5-721CF385A8F4}">
      <dgm:prSet/>
      <dgm:spPr/>
      <dgm:t>
        <a:bodyPr/>
        <a:lstStyle/>
        <a:p>
          <a:r>
            <a:rPr lang="es-MX" dirty="0" smtClean="0"/>
            <a:t>Toma de decisiones y </a:t>
          </a:r>
          <a:r>
            <a:rPr lang="es-MX" smtClean="0"/>
            <a:t>demandas contextuadas</a:t>
          </a:r>
          <a:endParaRPr lang="es-MX" dirty="0"/>
        </a:p>
      </dgm:t>
    </dgm:pt>
    <dgm:pt modelId="{9C6E1AE1-50D2-4D7B-8193-3241F6B06F3D}" type="parTrans" cxnId="{56BB4A45-DB96-4EE0-B24A-D962C032E0C5}">
      <dgm:prSet/>
      <dgm:spPr/>
      <dgm:t>
        <a:bodyPr/>
        <a:lstStyle/>
        <a:p>
          <a:endParaRPr lang="es-MX"/>
        </a:p>
      </dgm:t>
    </dgm:pt>
    <dgm:pt modelId="{A47CD2F3-04B3-48C0-9A38-7D9FA259B477}" type="sibTrans" cxnId="{56BB4A45-DB96-4EE0-B24A-D962C032E0C5}">
      <dgm:prSet/>
      <dgm:spPr/>
      <dgm:t>
        <a:bodyPr/>
        <a:lstStyle/>
        <a:p>
          <a:endParaRPr lang="es-MX"/>
        </a:p>
      </dgm:t>
    </dgm:pt>
    <dgm:pt modelId="{0F6F5101-DACE-448A-8798-B2F9F1009715}">
      <dgm:prSet/>
      <dgm:spPr/>
      <dgm:t>
        <a:bodyPr/>
        <a:lstStyle/>
        <a:p>
          <a:r>
            <a:rPr lang="es-MX" dirty="0" smtClean="0"/>
            <a:t>Comunicación de sentir, pensar y actuar</a:t>
          </a:r>
          <a:endParaRPr lang="es-MX" dirty="0"/>
        </a:p>
      </dgm:t>
    </dgm:pt>
    <dgm:pt modelId="{2B4DE709-87DB-4FCF-A89B-F6D58B1ABB1A}" type="parTrans" cxnId="{0409CF65-082C-425C-AB5C-1B3CBF67C764}">
      <dgm:prSet/>
      <dgm:spPr/>
      <dgm:t>
        <a:bodyPr/>
        <a:lstStyle/>
        <a:p>
          <a:endParaRPr lang="es-MX"/>
        </a:p>
      </dgm:t>
    </dgm:pt>
    <dgm:pt modelId="{1A216DF1-B5CE-4EF3-A08B-287BBC5174B9}" type="sibTrans" cxnId="{0409CF65-082C-425C-AB5C-1B3CBF67C764}">
      <dgm:prSet/>
      <dgm:spPr/>
      <dgm:t>
        <a:bodyPr/>
        <a:lstStyle/>
        <a:p>
          <a:endParaRPr lang="es-MX"/>
        </a:p>
      </dgm:t>
    </dgm:pt>
    <dgm:pt modelId="{CFF4435C-8E33-42A2-A582-ED11C1FA2DE6}">
      <dgm:prSet/>
      <dgm:spPr/>
      <dgm:t>
        <a:bodyPr/>
        <a:lstStyle/>
        <a:p>
          <a:r>
            <a:rPr lang="es-MX" dirty="0" err="1" smtClean="0"/>
            <a:t>Vigotsky</a:t>
          </a:r>
          <a:r>
            <a:rPr lang="es-MX" dirty="0" smtClean="0"/>
            <a:t/>
          </a:r>
          <a:br>
            <a:rPr lang="es-MX" dirty="0" smtClean="0"/>
          </a:br>
          <a:r>
            <a:rPr lang="es-MX" dirty="0" smtClean="0"/>
            <a:t>Comprender el habla de alguien más= Comprender pensamientos y saber motivaciones</a:t>
          </a:r>
          <a:endParaRPr lang="es-MX" dirty="0"/>
        </a:p>
      </dgm:t>
    </dgm:pt>
    <dgm:pt modelId="{1D157F27-27BA-4A1F-9542-21EDB2D1F047}" type="parTrans" cxnId="{C7A494B9-F7C4-4AD4-B18A-A02EFA389F78}">
      <dgm:prSet/>
      <dgm:spPr/>
      <dgm:t>
        <a:bodyPr/>
        <a:lstStyle/>
        <a:p>
          <a:endParaRPr lang="es-MX"/>
        </a:p>
      </dgm:t>
    </dgm:pt>
    <dgm:pt modelId="{24449720-1D89-4883-9E16-BA505B7C0AD3}" type="sibTrans" cxnId="{C7A494B9-F7C4-4AD4-B18A-A02EFA389F78}">
      <dgm:prSet/>
      <dgm:spPr/>
      <dgm:t>
        <a:bodyPr/>
        <a:lstStyle/>
        <a:p>
          <a:endParaRPr lang="es-MX"/>
        </a:p>
      </dgm:t>
    </dgm:pt>
    <dgm:pt modelId="{3EBDF477-2E17-41E4-91F3-E1E4BBD6EDE0}" type="pres">
      <dgm:prSet presAssocID="{BAA3F686-E692-4A2A-BEB4-77DDCAAF0B4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32A9C28-B6C4-439B-A0F2-0D88AE4D1983}" type="pres">
      <dgm:prSet presAssocID="{62D34E90-52BE-4855-B8FB-E5F089446580}" presName="hierRoot1" presStyleCnt="0"/>
      <dgm:spPr/>
    </dgm:pt>
    <dgm:pt modelId="{5D943174-8F90-4A21-B0C7-85EBD3CD9E68}" type="pres">
      <dgm:prSet presAssocID="{62D34E90-52BE-4855-B8FB-E5F089446580}" presName="composite" presStyleCnt="0"/>
      <dgm:spPr/>
    </dgm:pt>
    <dgm:pt modelId="{918C6EEE-7F13-4D3E-9EA8-E939A0E77179}" type="pres">
      <dgm:prSet presAssocID="{62D34E90-52BE-4855-B8FB-E5F089446580}" presName="background" presStyleLbl="node0" presStyleIdx="0" presStyleCnt="1"/>
      <dgm:spPr/>
    </dgm:pt>
    <dgm:pt modelId="{92C51831-506B-481A-9019-F36FD10D6109}" type="pres">
      <dgm:prSet presAssocID="{62D34E90-52BE-4855-B8FB-E5F08944658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E1D4377-2B26-4078-A159-7873C8BD80BB}" type="pres">
      <dgm:prSet presAssocID="{62D34E90-52BE-4855-B8FB-E5F089446580}" presName="hierChild2" presStyleCnt="0"/>
      <dgm:spPr/>
    </dgm:pt>
    <dgm:pt modelId="{8A25BFBA-6256-4194-A932-0DE4FBC8B4EE}" type="pres">
      <dgm:prSet presAssocID="{33BD35FE-0AF4-477F-9EB2-10A95EB5F83C}" presName="Name10" presStyleLbl="parChTrans1D2" presStyleIdx="0" presStyleCnt="4"/>
      <dgm:spPr/>
    </dgm:pt>
    <dgm:pt modelId="{7FF9A1CD-5E35-4B85-827E-3208129888C6}" type="pres">
      <dgm:prSet presAssocID="{D2DFB976-7ACF-4605-BE8D-8A16EDB4CDD8}" presName="hierRoot2" presStyleCnt="0"/>
      <dgm:spPr/>
    </dgm:pt>
    <dgm:pt modelId="{507E2E7D-2297-4CE0-80B8-61E6EF69A68E}" type="pres">
      <dgm:prSet presAssocID="{D2DFB976-7ACF-4605-BE8D-8A16EDB4CDD8}" presName="composite2" presStyleCnt="0"/>
      <dgm:spPr/>
    </dgm:pt>
    <dgm:pt modelId="{8B269FC5-1B6D-4CE9-9CAC-A33397B4BE67}" type="pres">
      <dgm:prSet presAssocID="{D2DFB976-7ACF-4605-BE8D-8A16EDB4CDD8}" presName="background2" presStyleLbl="node2" presStyleIdx="0" presStyleCnt="4"/>
      <dgm:spPr/>
    </dgm:pt>
    <dgm:pt modelId="{1EBD7CD4-F3EA-4325-9C15-C4AE19B36FE3}" type="pres">
      <dgm:prSet presAssocID="{D2DFB976-7ACF-4605-BE8D-8A16EDB4CDD8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7B7F92F-9F3D-42AF-9B55-AC93313A1938}" type="pres">
      <dgm:prSet presAssocID="{D2DFB976-7ACF-4605-BE8D-8A16EDB4CDD8}" presName="hierChild3" presStyleCnt="0"/>
      <dgm:spPr/>
    </dgm:pt>
    <dgm:pt modelId="{81F59669-21A9-4BC1-9046-566ED6B03017}" type="pres">
      <dgm:prSet presAssocID="{BFF658DF-CBB5-45AF-8051-C9733E81DE29}" presName="Name17" presStyleLbl="parChTrans1D3" presStyleIdx="0" presStyleCnt="7"/>
      <dgm:spPr/>
    </dgm:pt>
    <dgm:pt modelId="{44380099-508E-4471-894B-00CAA9ED161A}" type="pres">
      <dgm:prSet presAssocID="{D74D4357-DB4B-43DC-B79E-DF3046874DB7}" presName="hierRoot3" presStyleCnt="0"/>
      <dgm:spPr/>
    </dgm:pt>
    <dgm:pt modelId="{7277FD21-05E7-4ACA-963F-87ED91C64E18}" type="pres">
      <dgm:prSet presAssocID="{D74D4357-DB4B-43DC-B79E-DF3046874DB7}" presName="composite3" presStyleCnt="0"/>
      <dgm:spPr/>
    </dgm:pt>
    <dgm:pt modelId="{6786A540-CCB2-4F49-A742-47E0C885D878}" type="pres">
      <dgm:prSet presAssocID="{D74D4357-DB4B-43DC-B79E-DF3046874DB7}" presName="background3" presStyleLbl="node3" presStyleIdx="0" presStyleCnt="7"/>
      <dgm:spPr/>
    </dgm:pt>
    <dgm:pt modelId="{89ABB100-570E-433A-BE46-96D0CD82927B}" type="pres">
      <dgm:prSet presAssocID="{D74D4357-DB4B-43DC-B79E-DF3046874DB7}" presName="text3" presStyleLbl="fgAcc3" presStyleIdx="0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5C3A681-F1C6-4B4D-AB1F-C6A76E437C4A}" type="pres">
      <dgm:prSet presAssocID="{D74D4357-DB4B-43DC-B79E-DF3046874DB7}" presName="hierChild4" presStyleCnt="0"/>
      <dgm:spPr/>
    </dgm:pt>
    <dgm:pt modelId="{A77890E5-4B3A-4074-A847-7E5FB9048670}" type="pres">
      <dgm:prSet presAssocID="{5EA3F68E-542D-49B3-821A-466BB8060B33}" presName="Name23" presStyleLbl="parChTrans1D4" presStyleIdx="0" presStyleCnt="13"/>
      <dgm:spPr/>
    </dgm:pt>
    <dgm:pt modelId="{844AE0B9-54B5-41CB-8AA5-E666F097C8BF}" type="pres">
      <dgm:prSet presAssocID="{BBEF4078-A480-4661-A883-9F779D9F9327}" presName="hierRoot4" presStyleCnt="0"/>
      <dgm:spPr/>
    </dgm:pt>
    <dgm:pt modelId="{6AD27448-0F04-484C-95E1-065932B5B2BA}" type="pres">
      <dgm:prSet presAssocID="{BBEF4078-A480-4661-A883-9F779D9F9327}" presName="composite4" presStyleCnt="0"/>
      <dgm:spPr/>
    </dgm:pt>
    <dgm:pt modelId="{B66BEC50-B3B4-4253-A292-CA3D3AA245F9}" type="pres">
      <dgm:prSet presAssocID="{BBEF4078-A480-4661-A883-9F779D9F9327}" presName="background4" presStyleLbl="node4" presStyleIdx="0" presStyleCnt="13"/>
      <dgm:spPr/>
    </dgm:pt>
    <dgm:pt modelId="{F7B3FED2-4A7D-4260-8C31-5EEAC1B3ADCC}" type="pres">
      <dgm:prSet presAssocID="{BBEF4078-A480-4661-A883-9F779D9F9327}" presName="text4" presStyleLbl="fgAcc4" presStyleIdx="0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FB7E65-8DD0-4FFD-8A8E-531C4CFC73B7}" type="pres">
      <dgm:prSet presAssocID="{BBEF4078-A480-4661-A883-9F779D9F9327}" presName="hierChild5" presStyleCnt="0"/>
      <dgm:spPr/>
    </dgm:pt>
    <dgm:pt modelId="{79A99B46-C12D-4D76-9CEA-68A22362AD28}" type="pres">
      <dgm:prSet presAssocID="{7932C042-A3D1-4D05-81BC-A5082230E1A5}" presName="Name23" presStyleLbl="parChTrans1D4" presStyleIdx="1" presStyleCnt="13"/>
      <dgm:spPr/>
    </dgm:pt>
    <dgm:pt modelId="{C4B4FAB4-BF88-4F07-BE89-3351BB97307F}" type="pres">
      <dgm:prSet presAssocID="{2776F8ED-B112-4ABB-B292-9BE84CC43065}" presName="hierRoot4" presStyleCnt="0"/>
      <dgm:spPr/>
    </dgm:pt>
    <dgm:pt modelId="{5E357E15-F3C3-45D8-872E-2E2C9CC4B97D}" type="pres">
      <dgm:prSet presAssocID="{2776F8ED-B112-4ABB-B292-9BE84CC43065}" presName="composite4" presStyleCnt="0"/>
      <dgm:spPr/>
    </dgm:pt>
    <dgm:pt modelId="{77C023D4-7A31-495D-B326-0C7F18204D17}" type="pres">
      <dgm:prSet presAssocID="{2776F8ED-B112-4ABB-B292-9BE84CC43065}" presName="background4" presStyleLbl="node4" presStyleIdx="1" presStyleCnt="13"/>
      <dgm:spPr/>
    </dgm:pt>
    <dgm:pt modelId="{E916CAD5-8321-4234-BFDA-825B3988E964}" type="pres">
      <dgm:prSet presAssocID="{2776F8ED-B112-4ABB-B292-9BE84CC43065}" presName="text4" presStyleLbl="fgAcc4" presStyleIdx="1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F7D207-92BF-470B-B360-81D17E4607C7}" type="pres">
      <dgm:prSet presAssocID="{2776F8ED-B112-4ABB-B292-9BE84CC43065}" presName="hierChild5" presStyleCnt="0"/>
      <dgm:spPr/>
    </dgm:pt>
    <dgm:pt modelId="{4AA44FAE-4A65-481C-8841-B3C93ACB09A6}" type="pres">
      <dgm:prSet presAssocID="{8751EC23-3681-4B85-BDD6-752208A56698}" presName="Name23" presStyleLbl="parChTrans1D4" presStyleIdx="2" presStyleCnt="13"/>
      <dgm:spPr/>
    </dgm:pt>
    <dgm:pt modelId="{DB2C4435-7A76-40AF-9763-610ABE23D7D0}" type="pres">
      <dgm:prSet presAssocID="{E8E51E31-F32E-4214-B6A1-5DDF95CF88E0}" presName="hierRoot4" presStyleCnt="0"/>
      <dgm:spPr/>
    </dgm:pt>
    <dgm:pt modelId="{ECBF7E79-2AEF-4D68-8903-5DE16990C968}" type="pres">
      <dgm:prSet presAssocID="{E8E51E31-F32E-4214-B6A1-5DDF95CF88E0}" presName="composite4" presStyleCnt="0"/>
      <dgm:spPr/>
    </dgm:pt>
    <dgm:pt modelId="{DB048686-368C-4AA7-8DEF-737A67D9EF83}" type="pres">
      <dgm:prSet presAssocID="{E8E51E31-F32E-4214-B6A1-5DDF95CF88E0}" presName="background4" presStyleLbl="node4" presStyleIdx="2" presStyleCnt="13"/>
      <dgm:spPr/>
    </dgm:pt>
    <dgm:pt modelId="{6EDC13C2-0B9F-41DC-BE23-D3F858A49A98}" type="pres">
      <dgm:prSet presAssocID="{E8E51E31-F32E-4214-B6A1-5DDF95CF88E0}" presName="text4" presStyleLbl="fgAcc4" presStyleIdx="2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F56E5DA-0610-466F-895C-43BABC0463DF}" type="pres">
      <dgm:prSet presAssocID="{E8E51E31-F32E-4214-B6A1-5DDF95CF88E0}" presName="hierChild5" presStyleCnt="0"/>
      <dgm:spPr/>
    </dgm:pt>
    <dgm:pt modelId="{BF305068-039D-48B2-ABA4-458AB5F6E64C}" type="pres">
      <dgm:prSet presAssocID="{E683E357-3579-45D3-B367-BDE050D3EF67}" presName="Name23" presStyleLbl="parChTrans1D4" presStyleIdx="3" presStyleCnt="13"/>
      <dgm:spPr/>
    </dgm:pt>
    <dgm:pt modelId="{9257EE7A-77C5-4C75-889B-ECA64819C15F}" type="pres">
      <dgm:prSet presAssocID="{77AE3E92-C5F7-4AD2-AC96-781DC8E9ECD1}" presName="hierRoot4" presStyleCnt="0"/>
      <dgm:spPr/>
    </dgm:pt>
    <dgm:pt modelId="{24443479-7DAC-4F51-89E0-7291456FE332}" type="pres">
      <dgm:prSet presAssocID="{77AE3E92-C5F7-4AD2-AC96-781DC8E9ECD1}" presName="composite4" presStyleCnt="0"/>
      <dgm:spPr/>
    </dgm:pt>
    <dgm:pt modelId="{B6386930-A84B-4787-8367-285E033330C3}" type="pres">
      <dgm:prSet presAssocID="{77AE3E92-C5F7-4AD2-AC96-781DC8E9ECD1}" presName="background4" presStyleLbl="node4" presStyleIdx="3" presStyleCnt="13"/>
      <dgm:spPr/>
    </dgm:pt>
    <dgm:pt modelId="{95FDB818-3E20-42CA-937F-D530E8BD9B62}" type="pres">
      <dgm:prSet presAssocID="{77AE3E92-C5F7-4AD2-AC96-781DC8E9ECD1}" presName="text4" presStyleLbl="fgAcc4" presStyleIdx="3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7EDA5EF-36B6-4937-AAE9-09D96EB0E190}" type="pres">
      <dgm:prSet presAssocID="{77AE3E92-C5F7-4AD2-AC96-781DC8E9ECD1}" presName="hierChild5" presStyleCnt="0"/>
      <dgm:spPr/>
    </dgm:pt>
    <dgm:pt modelId="{E3AADAFC-B11E-403B-A18B-725B873DB192}" type="pres">
      <dgm:prSet presAssocID="{72411476-94E9-4BE3-947D-E072C35072B4}" presName="Name23" presStyleLbl="parChTrans1D4" presStyleIdx="4" presStyleCnt="13"/>
      <dgm:spPr/>
    </dgm:pt>
    <dgm:pt modelId="{765AD166-A17A-4C8B-9F93-6F38B69FCA74}" type="pres">
      <dgm:prSet presAssocID="{D6BD0F9F-2007-41A8-9D3B-1D99B0D0DBA7}" presName="hierRoot4" presStyleCnt="0"/>
      <dgm:spPr/>
    </dgm:pt>
    <dgm:pt modelId="{8F88490C-97E4-4200-A26B-BB33AA9410A6}" type="pres">
      <dgm:prSet presAssocID="{D6BD0F9F-2007-41A8-9D3B-1D99B0D0DBA7}" presName="composite4" presStyleCnt="0"/>
      <dgm:spPr/>
    </dgm:pt>
    <dgm:pt modelId="{F4A814D6-9DD1-4CC7-ABDF-8A491ACE0FE6}" type="pres">
      <dgm:prSet presAssocID="{D6BD0F9F-2007-41A8-9D3B-1D99B0D0DBA7}" presName="background4" presStyleLbl="node4" presStyleIdx="4" presStyleCnt="13"/>
      <dgm:spPr/>
    </dgm:pt>
    <dgm:pt modelId="{83B4DD74-7E28-4476-BD69-4EC25CFBE198}" type="pres">
      <dgm:prSet presAssocID="{D6BD0F9F-2007-41A8-9D3B-1D99B0D0DBA7}" presName="text4" presStyleLbl="fgAcc4" presStyleIdx="4" presStyleCnt="13">
        <dgm:presLayoutVars>
          <dgm:chPref val="3"/>
        </dgm:presLayoutVars>
      </dgm:prSet>
      <dgm:spPr/>
    </dgm:pt>
    <dgm:pt modelId="{BD1CB748-96DD-49DC-84CB-2ED217C668EE}" type="pres">
      <dgm:prSet presAssocID="{D6BD0F9F-2007-41A8-9D3B-1D99B0D0DBA7}" presName="hierChild5" presStyleCnt="0"/>
      <dgm:spPr/>
    </dgm:pt>
    <dgm:pt modelId="{E90002E7-DFC7-4C1B-8481-9117E71E13B0}" type="pres">
      <dgm:prSet presAssocID="{DE2D3ED1-4F0F-4CCA-997E-44B22FB66C1E}" presName="Name10" presStyleLbl="parChTrans1D2" presStyleIdx="1" presStyleCnt="4"/>
      <dgm:spPr/>
    </dgm:pt>
    <dgm:pt modelId="{56FAB035-869E-4757-97A5-182883AD13B9}" type="pres">
      <dgm:prSet presAssocID="{3FA543E5-804D-4CAF-BB02-FCB6E455F3EA}" presName="hierRoot2" presStyleCnt="0"/>
      <dgm:spPr/>
    </dgm:pt>
    <dgm:pt modelId="{D606AE6B-9771-45EE-B3BA-1B3EDC570AAC}" type="pres">
      <dgm:prSet presAssocID="{3FA543E5-804D-4CAF-BB02-FCB6E455F3EA}" presName="composite2" presStyleCnt="0"/>
      <dgm:spPr/>
    </dgm:pt>
    <dgm:pt modelId="{3DA7DD6C-78CB-43A1-9B09-21E889F19825}" type="pres">
      <dgm:prSet presAssocID="{3FA543E5-804D-4CAF-BB02-FCB6E455F3EA}" presName="background2" presStyleLbl="node2" presStyleIdx="1" presStyleCnt="4"/>
      <dgm:spPr/>
    </dgm:pt>
    <dgm:pt modelId="{497F6861-2F7F-4E79-AF05-73CCBF8931A2}" type="pres">
      <dgm:prSet presAssocID="{3FA543E5-804D-4CAF-BB02-FCB6E455F3EA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B45B061-9798-4005-932D-E0EB52A9759F}" type="pres">
      <dgm:prSet presAssocID="{3FA543E5-804D-4CAF-BB02-FCB6E455F3EA}" presName="hierChild3" presStyleCnt="0"/>
      <dgm:spPr/>
    </dgm:pt>
    <dgm:pt modelId="{1705693D-3D13-463C-A3E8-ACF9E2C43E87}" type="pres">
      <dgm:prSet presAssocID="{A6A4C9A3-A869-4D0A-B985-0ADCBEBC87E6}" presName="Name17" presStyleLbl="parChTrans1D3" presStyleIdx="1" presStyleCnt="7"/>
      <dgm:spPr/>
    </dgm:pt>
    <dgm:pt modelId="{4FB38BFE-30A1-4E7B-90D5-5B703ABD4C9F}" type="pres">
      <dgm:prSet presAssocID="{A2D181D3-27EC-4A9F-9E72-509B34EE6858}" presName="hierRoot3" presStyleCnt="0"/>
      <dgm:spPr/>
    </dgm:pt>
    <dgm:pt modelId="{B2482E03-7B7D-4A14-9710-E91F4263CEFF}" type="pres">
      <dgm:prSet presAssocID="{A2D181D3-27EC-4A9F-9E72-509B34EE6858}" presName="composite3" presStyleCnt="0"/>
      <dgm:spPr/>
    </dgm:pt>
    <dgm:pt modelId="{BB5EEB4E-2BB7-4162-95B4-5A185EEA2691}" type="pres">
      <dgm:prSet presAssocID="{A2D181D3-27EC-4A9F-9E72-509B34EE6858}" presName="background3" presStyleLbl="node3" presStyleIdx="1" presStyleCnt="7"/>
      <dgm:spPr/>
    </dgm:pt>
    <dgm:pt modelId="{20853D7E-3589-4445-8852-D8D0B5DEC60E}" type="pres">
      <dgm:prSet presAssocID="{A2D181D3-27EC-4A9F-9E72-509B34EE6858}" presName="text3" presStyleLbl="fgAcc3" presStyleIdx="1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C0DB18-7E87-41BB-A54D-90BA6073F10F}" type="pres">
      <dgm:prSet presAssocID="{A2D181D3-27EC-4A9F-9E72-509B34EE6858}" presName="hierChild4" presStyleCnt="0"/>
      <dgm:spPr/>
    </dgm:pt>
    <dgm:pt modelId="{3061058C-6FDA-431C-93F2-87AE0A7599B6}" type="pres">
      <dgm:prSet presAssocID="{AEAB768E-72FD-464E-A0FC-E72D88F3DA81}" presName="Name17" presStyleLbl="parChTrans1D3" presStyleIdx="2" presStyleCnt="7"/>
      <dgm:spPr/>
    </dgm:pt>
    <dgm:pt modelId="{8BA9745A-0E6A-40A6-B3F2-DF5276D16999}" type="pres">
      <dgm:prSet presAssocID="{C75C4693-B116-4A47-8F75-A4F1877E015D}" presName="hierRoot3" presStyleCnt="0"/>
      <dgm:spPr/>
    </dgm:pt>
    <dgm:pt modelId="{3C1150E4-B69D-4D1C-8A41-8EE76876925F}" type="pres">
      <dgm:prSet presAssocID="{C75C4693-B116-4A47-8F75-A4F1877E015D}" presName="composite3" presStyleCnt="0"/>
      <dgm:spPr/>
    </dgm:pt>
    <dgm:pt modelId="{E4D19561-C7CF-4E55-B8F6-E97BE687ED61}" type="pres">
      <dgm:prSet presAssocID="{C75C4693-B116-4A47-8F75-A4F1877E015D}" presName="background3" presStyleLbl="node3" presStyleIdx="2" presStyleCnt="7"/>
      <dgm:spPr/>
    </dgm:pt>
    <dgm:pt modelId="{17AE58BD-E1B6-48AF-8B94-5286B26373CD}" type="pres">
      <dgm:prSet presAssocID="{C75C4693-B116-4A47-8F75-A4F1877E015D}" presName="text3" presStyleLbl="fgAcc3" presStyleIdx="2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776D659-D3EB-4EFC-B8C9-A10808DAC8B9}" type="pres">
      <dgm:prSet presAssocID="{C75C4693-B116-4A47-8F75-A4F1877E015D}" presName="hierChild4" presStyleCnt="0"/>
      <dgm:spPr/>
    </dgm:pt>
    <dgm:pt modelId="{98EE243E-2365-476F-BC0F-C982F632A5A7}" type="pres">
      <dgm:prSet presAssocID="{DAEA95E9-231E-42D5-84A5-84166DE2AD1F}" presName="Name17" presStyleLbl="parChTrans1D3" presStyleIdx="3" presStyleCnt="7"/>
      <dgm:spPr/>
    </dgm:pt>
    <dgm:pt modelId="{9D455B58-3FDF-49F3-B2C3-9B08707717D7}" type="pres">
      <dgm:prSet presAssocID="{25A08E9E-DD3F-4033-B2F1-ECE1BCF99EB6}" presName="hierRoot3" presStyleCnt="0"/>
      <dgm:spPr/>
    </dgm:pt>
    <dgm:pt modelId="{DD16E9AC-CD26-47A5-AC6D-643631C63AF7}" type="pres">
      <dgm:prSet presAssocID="{25A08E9E-DD3F-4033-B2F1-ECE1BCF99EB6}" presName="composite3" presStyleCnt="0"/>
      <dgm:spPr/>
    </dgm:pt>
    <dgm:pt modelId="{490C359F-8497-4779-AC64-1224395EAF7C}" type="pres">
      <dgm:prSet presAssocID="{25A08E9E-DD3F-4033-B2F1-ECE1BCF99EB6}" presName="background3" presStyleLbl="node3" presStyleIdx="3" presStyleCnt="7"/>
      <dgm:spPr/>
    </dgm:pt>
    <dgm:pt modelId="{3FAD01FE-1797-4AA0-AA05-97B8231B9587}" type="pres">
      <dgm:prSet presAssocID="{25A08E9E-DD3F-4033-B2F1-ECE1BCF99EB6}" presName="text3" presStyleLbl="fgAcc3" presStyleIdx="3" presStyleCnt="7">
        <dgm:presLayoutVars>
          <dgm:chPref val="3"/>
        </dgm:presLayoutVars>
      </dgm:prSet>
      <dgm:spPr/>
    </dgm:pt>
    <dgm:pt modelId="{53981A17-77CA-445C-B51D-FB0DD2E3C407}" type="pres">
      <dgm:prSet presAssocID="{25A08E9E-DD3F-4033-B2F1-ECE1BCF99EB6}" presName="hierChild4" presStyleCnt="0"/>
      <dgm:spPr/>
    </dgm:pt>
    <dgm:pt modelId="{D57A626F-F9EA-4E27-8134-C39328C510EC}" type="pres">
      <dgm:prSet presAssocID="{7BBF969E-4552-4DB5-BE8C-ADBB14F37FB6}" presName="Name23" presStyleLbl="parChTrans1D4" presStyleIdx="5" presStyleCnt="13"/>
      <dgm:spPr/>
    </dgm:pt>
    <dgm:pt modelId="{7255A34D-01A3-4433-B5E0-10DE0D9938F4}" type="pres">
      <dgm:prSet presAssocID="{78D9AF78-3CCD-4910-B96F-55D5254A0B63}" presName="hierRoot4" presStyleCnt="0"/>
      <dgm:spPr/>
    </dgm:pt>
    <dgm:pt modelId="{87234DC0-AD29-4D51-94A6-B2283B431AE9}" type="pres">
      <dgm:prSet presAssocID="{78D9AF78-3CCD-4910-B96F-55D5254A0B63}" presName="composite4" presStyleCnt="0"/>
      <dgm:spPr/>
    </dgm:pt>
    <dgm:pt modelId="{0CBF1CB7-2EAE-4179-A4E6-C13F1B3E530C}" type="pres">
      <dgm:prSet presAssocID="{78D9AF78-3CCD-4910-B96F-55D5254A0B63}" presName="background4" presStyleLbl="node4" presStyleIdx="5" presStyleCnt="13"/>
      <dgm:spPr/>
    </dgm:pt>
    <dgm:pt modelId="{5C7906F4-E008-40F9-AB56-E546CBE5A415}" type="pres">
      <dgm:prSet presAssocID="{78D9AF78-3CCD-4910-B96F-55D5254A0B63}" presName="text4" presStyleLbl="fgAcc4" presStyleIdx="5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3828A89-14A4-4BE8-82DB-3A0F2466BB69}" type="pres">
      <dgm:prSet presAssocID="{78D9AF78-3CCD-4910-B96F-55D5254A0B63}" presName="hierChild5" presStyleCnt="0"/>
      <dgm:spPr/>
    </dgm:pt>
    <dgm:pt modelId="{753851AA-6E3E-4149-8DEA-CD0B1B06F249}" type="pres">
      <dgm:prSet presAssocID="{CB99B08F-AABC-43CE-BE02-3572464975E4}" presName="Name23" presStyleLbl="parChTrans1D4" presStyleIdx="6" presStyleCnt="13"/>
      <dgm:spPr/>
    </dgm:pt>
    <dgm:pt modelId="{CDA8E95D-20A2-4335-B59E-68453A2E1FF8}" type="pres">
      <dgm:prSet presAssocID="{082E624B-7415-4A4E-A4E3-0EA18462EE36}" presName="hierRoot4" presStyleCnt="0"/>
      <dgm:spPr/>
    </dgm:pt>
    <dgm:pt modelId="{F1B252AD-698F-466D-8925-BA27261D885C}" type="pres">
      <dgm:prSet presAssocID="{082E624B-7415-4A4E-A4E3-0EA18462EE36}" presName="composite4" presStyleCnt="0"/>
      <dgm:spPr/>
    </dgm:pt>
    <dgm:pt modelId="{101636F3-814B-4496-8ED8-9BBC1F494527}" type="pres">
      <dgm:prSet presAssocID="{082E624B-7415-4A4E-A4E3-0EA18462EE36}" presName="background4" presStyleLbl="node4" presStyleIdx="6" presStyleCnt="13"/>
      <dgm:spPr/>
    </dgm:pt>
    <dgm:pt modelId="{EE184961-B1E4-4647-ACC7-3BA4CCB3BD8C}" type="pres">
      <dgm:prSet presAssocID="{082E624B-7415-4A4E-A4E3-0EA18462EE36}" presName="text4" presStyleLbl="fgAcc4" presStyleIdx="6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77CE1-436D-45D6-B479-6DC09E0EC08E}" type="pres">
      <dgm:prSet presAssocID="{082E624B-7415-4A4E-A4E3-0EA18462EE36}" presName="hierChild5" presStyleCnt="0"/>
      <dgm:spPr/>
    </dgm:pt>
    <dgm:pt modelId="{AE7A5086-24E7-4CE5-85B4-7A30F05639E0}" type="pres">
      <dgm:prSet presAssocID="{6C361A89-D012-4CE5-ABEC-B31832A1F709}" presName="Name10" presStyleLbl="parChTrans1D2" presStyleIdx="2" presStyleCnt="4"/>
      <dgm:spPr/>
    </dgm:pt>
    <dgm:pt modelId="{1524F411-A4D1-4751-9DAA-C560913DE262}" type="pres">
      <dgm:prSet presAssocID="{A634057E-F114-44BA-9363-019C0AEAF0AD}" presName="hierRoot2" presStyleCnt="0"/>
      <dgm:spPr/>
    </dgm:pt>
    <dgm:pt modelId="{77F6D159-6B1F-4B89-BD95-AE85A15B5A82}" type="pres">
      <dgm:prSet presAssocID="{A634057E-F114-44BA-9363-019C0AEAF0AD}" presName="composite2" presStyleCnt="0"/>
      <dgm:spPr/>
    </dgm:pt>
    <dgm:pt modelId="{05E4A855-CFF9-4A88-A7E1-83BF0742B06B}" type="pres">
      <dgm:prSet presAssocID="{A634057E-F114-44BA-9363-019C0AEAF0AD}" presName="background2" presStyleLbl="node2" presStyleIdx="2" presStyleCnt="4"/>
      <dgm:spPr/>
    </dgm:pt>
    <dgm:pt modelId="{05A4E2E8-422C-4483-B628-5887FB353136}" type="pres">
      <dgm:prSet presAssocID="{A634057E-F114-44BA-9363-019C0AEAF0AD}" presName="text2" presStyleLbl="fgAcc2" presStyleIdx="2" presStyleCnt="4">
        <dgm:presLayoutVars>
          <dgm:chPref val="3"/>
        </dgm:presLayoutVars>
      </dgm:prSet>
      <dgm:spPr/>
    </dgm:pt>
    <dgm:pt modelId="{6D047161-505B-466B-9CAC-67C9B5AB0205}" type="pres">
      <dgm:prSet presAssocID="{A634057E-F114-44BA-9363-019C0AEAF0AD}" presName="hierChild3" presStyleCnt="0"/>
      <dgm:spPr/>
    </dgm:pt>
    <dgm:pt modelId="{9B87D733-490A-42E2-B9FD-CCB3F2B3897E}" type="pres">
      <dgm:prSet presAssocID="{8F04255C-32F6-4E13-95C0-A5B07A7D2E3C}" presName="Name17" presStyleLbl="parChTrans1D3" presStyleIdx="4" presStyleCnt="7"/>
      <dgm:spPr/>
    </dgm:pt>
    <dgm:pt modelId="{B21A7881-1C32-4709-93D0-8DC9B8F304F7}" type="pres">
      <dgm:prSet presAssocID="{1AE0FBC1-167D-4553-810D-D771D2D423A4}" presName="hierRoot3" presStyleCnt="0"/>
      <dgm:spPr/>
    </dgm:pt>
    <dgm:pt modelId="{78D57601-DF9F-4882-90BE-9CB76D828D4B}" type="pres">
      <dgm:prSet presAssocID="{1AE0FBC1-167D-4553-810D-D771D2D423A4}" presName="composite3" presStyleCnt="0"/>
      <dgm:spPr/>
    </dgm:pt>
    <dgm:pt modelId="{113408D9-2BFB-4822-87D8-D093D04F4B36}" type="pres">
      <dgm:prSet presAssocID="{1AE0FBC1-167D-4553-810D-D771D2D423A4}" presName="background3" presStyleLbl="node3" presStyleIdx="4" presStyleCnt="7"/>
      <dgm:spPr/>
    </dgm:pt>
    <dgm:pt modelId="{1E78ABBB-6EC1-426B-8251-80FC43B90AC2}" type="pres">
      <dgm:prSet presAssocID="{1AE0FBC1-167D-4553-810D-D771D2D423A4}" presName="text3" presStyleLbl="fgAcc3" presStyleIdx="4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F530853-3051-42F8-A512-189513A9C44F}" type="pres">
      <dgm:prSet presAssocID="{1AE0FBC1-167D-4553-810D-D771D2D423A4}" presName="hierChild4" presStyleCnt="0"/>
      <dgm:spPr/>
    </dgm:pt>
    <dgm:pt modelId="{15CCAB50-1751-4FDE-B285-368DDA965575}" type="pres">
      <dgm:prSet presAssocID="{CECAF72E-DDB3-4347-A0A1-A5CB804DD13B}" presName="Name17" presStyleLbl="parChTrans1D3" presStyleIdx="5" presStyleCnt="7"/>
      <dgm:spPr/>
    </dgm:pt>
    <dgm:pt modelId="{7900CFEB-31B3-44EF-ACFC-40EBA7EAD778}" type="pres">
      <dgm:prSet presAssocID="{C64341F3-2FFB-4D95-8995-A6CB3AC5C62D}" presName="hierRoot3" presStyleCnt="0"/>
      <dgm:spPr/>
    </dgm:pt>
    <dgm:pt modelId="{00C2E4FE-60EA-4B0C-9EF6-EE2BE47B2FCC}" type="pres">
      <dgm:prSet presAssocID="{C64341F3-2FFB-4D95-8995-A6CB3AC5C62D}" presName="composite3" presStyleCnt="0"/>
      <dgm:spPr/>
    </dgm:pt>
    <dgm:pt modelId="{BE93973D-E005-4849-97B8-6FED2DC67E6A}" type="pres">
      <dgm:prSet presAssocID="{C64341F3-2FFB-4D95-8995-A6CB3AC5C62D}" presName="background3" presStyleLbl="node3" presStyleIdx="5" presStyleCnt="7"/>
      <dgm:spPr/>
    </dgm:pt>
    <dgm:pt modelId="{93A5FCCD-D732-4595-AB0E-FABBAF67F35B}" type="pres">
      <dgm:prSet presAssocID="{C64341F3-2FFB-4D95-8995-A6CB3AC5C62D}" presName="text3" presStyleLbl="fgAcc3" presStyleIdx="5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F09428-83D2-4AA1-A6CD-53A7451B8D67}" type="pres">
      <dgm:prSet presAssocID="{C64341F3-2FFB-4D95-8995-A6CB3AC5C62D}" presName="hierChild4" presStyleCnt="0"/>
      <dgm:spPr/>
    </dgm:pt>
    <dgm:pt modelId="{A3374AD8-6557-4888-91C3-BB80ADED81C8}" type="pres">
      <dgm:prSet presAssocID="{0539866F-85A8-4CBD-B713-729769DB5650}" presName="Name23" presStyleLbl="parChTrans1D4" presStyleIdx="7" presStyleCnt="13"/>
      <dgm:spPr/>
    </dgm:pt>
    <dgm:pt modelId="{B5AFF681-1DED-446F-BF1B-3AE2E4026C07}" type="pres">
      <dgm:prSet presAssocID="{392A7832-4EE9-4134-BDA3-E7EE5181B5DD}" presName="hierRoot4" presStyleCnt="0"/>
      <dgm:spPr/>
    </dgm:pt>
    <dgm:pt modelId="{33DDF1D7-E2D6-45EE-9BEF-7C595FBBA0DB}" type="pres">
      <dgm:prSet presAssocID="{392A7832-4EE9-4134-BDA3-E7EE5181B5DD}" presName="composite4" presStyleCnt="0"/>
      <dgm:spPr/>
    </dgm:pt>
    <dgm:pt modelId="{1CD71716-71FB-4C42-91F6-CC12929736A2}" type="pres">
      <dgm:prSet presAssocID="{392A7832-4EE9-4134-BDA3-E7EE5181B5DD}" presName="background4" presStyleLbl="node4" presStyleIdx="7" presStyleCnt="13"/>
      <dgm:spPr/>
    </dgm:pt>
    <dgm:pt modelId="{329C52E0-2170-4860-92FE-8B0964178A9F}" type="pres">
      <dgm:prSet presAssocID="{392A7832-4EE9-4134-BDA3-E7EE5181B5DD}" presName="text4" presStyleLbl="fgAcc4" presStyleIdx="7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93013D-1501-41AF-AA3B-520DC86599EF}" type="pres">
      <dgm:prSet presAssocID="{392A7832-4EE9-4134-BDA3-E7EE5181B5DD}" presName="hierChild5" presStyleCnt="0"/>
      <dgm:spPr/>
    </dgm:pt>
    <dgm:pt modelId="{835B64B6-ACBF-4A01-9777-26DC0587677D}" type="pres">
      <dgm:prSet presAssocID="{C191235B-BA27-42C0-BED4-605D6220015A}" presName="Name23" presStyleLbl="parChTrans1D4" presStyleIdx="8" presStyleCnt="13"/>
      <dgm:spPr/>
    </dgm:pt>
    <dgm:pt modelId="{B82587B0-ACF3-4CC4-84C8-0D2CDFEE04E6}" type="pres">
      <dgm:prSet presAssocID="{202FA428-9BA9-4887-A76B-332583CFC63C}" presName="hierRoot4" presStyleCnt="0"/>
      <dgm:spPr/>
    </dgm:pt>
    <dgm:pt modelId="{D05134EA-1E3B-45F9-8E01-34AA6B56E7CB}" type="pres">
      <dgm:prSet presAssocID="{202FA428-9BA9-4887-A76B-332583CFC63C}" presName="composite4" presStyleCnt="0"/>
      <dgm:spPr/>
    </dgm:pt>
    <dgm:pt modelId="{32D86ADC-F772-4996-A72A-056E14AF6629}" type="pres">
      <dgm:prSet presAssocID="{202FA428-9BA9-4887-A76B-332583CFC63C}" presName="background4" presStyleLbl="node4" presStyleIdx="8" presStyleCnt="13"/>
      <dgm:spPr/>
    </dgm:pt>
    <dgm:pt modelId="{BFB93FB0-33B9-44CC-9F4E-8CE77FE3429E}" type="pres">
      <dgm:prSet presAssocID="{202FA428-9BA9-4887-A76B-332583CFC63C}" presName="text4" presStyleLbl="fgAcc4" presStyleIdx="8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8C8EF9-480F-49D2-8270-315695F882C6}" type="pres">
      <dgm:prSet presAssocID="{202FA428-9BA9-4887-A76B-332583CFC63C}" presName="hierChild5" presStyleCnt="0"/>
      <dgm:spPr/>
    </dgm:pt>
    <dgm:pt modelId="{AEBBF8EE-1E35-417E-8654-85783D99D4B1}" type="pres">
      <dgm:prSet presAssocID="{B08C9B46-DA3E-42CE-8994-A31511D84CE2}" presName="Name23" presStyleLbl="parChTrans1D4" presStyleIdx="9" presStyleCnt="13"/>
      <dgm:spPr/>
    </dgm:pt>
    <dgm:pt modelId="{BDF954FC-4907-44F8-AB1E-0DC949ECFC17}" type="pres">
      <dgm:prSet presAssocID="{EEF86E16-A13A-4765-A64D-175061C7ED37}" presName="hierRoot4" presStyleCnt="0"/>
      <dgm:spPr/>
    </dgm:pt>
    <dgm:pt modelId="{7FECE36F-1CF6-4B7A-A10B-CFB2DA73F7E9}" type="pres">
      <dgm:prSet presAssocID="{EEF86E16-A13A-4765-A64D-175061C7ED37}" presName="composite4" presStyleCnt="0"/>
      <dgm:spPr/>
    </dgm:pt>
    <dgm:pt modelId="{125A5254-D1DF-42C9-BE69-1BE65485793C}" type="pres">
      <dgm:prSet presAssocID="{EEF86E16-A13A-4765-A64D-175061C7ED37}" presName="background4" presStyleLbl="node4" presStyleIdx="9" presStyleCnt="13"/>
      <dgm:spPr/>
    </dgm:pt>
    <dgm:pt modelId="{F05AD4FA-0393-4289-8E99-335D215DBD7A}" type="pres">
      <dgm:prSet presAssocID="{EEF86E16-A13A-4765-A64D-175061C7ED37}" presName="text4" presStyleLbl="fgAcc4" presStyleIdx="9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4829FE-D3F2-44BE-ADA0-568CBF0EAAC2}" type="pres">
      <dgm:prSet presAssocID="{EEF86E16-A13A-4765-A64D-175061C7ED37}" presName="hierChild5" presStyleCnt="0"/>
      <dgm:spPr/>
    </dgm:pt>
    <dgm:pt modelId="{25A38123-8687-4AC9-9CB5-BC529591EE0C}" type="pres">
      <dgm:prSet presAssocID="{9C6E1AE1-50D2-4D7B-8193-3241F6B06F3D}" presName="Name23" presStyleLbl="parChTrans1D4" presStyleIdx="10" presStyleCnt="13"/>
      <dgm:spPr/>
    </dgm:pt>
    <dgm:pt modelId="{A0096303-047B-4DCD-AFCA-AB1EFEEB867C}" type="pres">
      <dgm:prSet presAssocID="{C46212FD-AA65-47B1-B1A5-721CF385A8F4}" presName="hierRoot4" presStyleCnt="0"/>
      <dgm:spPr/>
    </dgm:pt>
    <dgm:pt modelId="{0887CE48-AE56-4B33-A781-98B3444891BC}" type="pres">
      <dgm:prSet presAssocID="{C46212FD-AA65-47B1-B1A5-721CF385A8F4}" presName="composite4" presStyleCnt="0"/>
      <dgm:spPr/>
    </dgm:pt>
    <dgm:pt modelId="{DC4DB1F7-A7E0-4133-963E-435C09552BDA}" type="pres">
      <dgm:prSet presAssocID="{C46212FD-AA65-47B1-B1A5-721CF385A8F4}" presName="background4" presStyleLbl="node4" presStyleIdx="10" presStyleCnt="13"/>
      <dgm:spPr/>
    </dgm:pt>
    <dgm:pt modelId="{B0AB694A-A735-4FE7-ACB9-E2587556913E}" type="pres">
      <dgm:prSet presAssocID="{C46212FD-AA65-47B1-B1A5-721CF385A8F4}" presName="text4" presStyleLbl="fgAcc4" presStyleIdx="10" presStyleCnt="13" custLinFactNeighborX="-123" custLinFactNeighborY="-232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66E52C-8883-445B-B038-660B4438FB84}" type="pres">
      <dgm:prSet presAssocID="{C46212FD-AA65-47B1-B1A5-721CF385A8F4}" presName="hierChild5" presStyleCnt="0"/>
      <dgm:spPr/>
    </dgm:pt>
    <dgm:pt modelId="{B77E839E-71D5-452F-A1A4-F0B9FCB13950}" type="pres">
      <dgm:prSet presAssocID="{0065C58E-D410-4408-9D40-1AC0B05016AC}" presName="Name10" presStyleLbl="parChTrans1D2" presStyleIdx="3" presStyleCnt="4"/>
      <dgm:spPr/>
    </dgm:pt>
    <dgm:pt modelId="{FF625940-E354-4F32-86B6-7B5B93F137CD}" type="pres">
      <dgm:prSet presAssocID="{FE50076F-30A7-46C9-9683-9B9EC9A541FE}" presName="hierRoot2" presStyleCnt="0"/>
      <dgm:spPr/>
    </dgm:pt>
    <dgm:pt modelId="{C8E16613-B8F1-479A-ACE6-24F9BF40E19F}" type="pres">
      <dgm:prSet presAssocID="{FE50076F-30A7-46C9-9683-9B9EC9A541FE}" presName="composite2" presStyleCnt="0"/>
      <dgm:spPr/>
    </dgm:pt>
    <dgm:pt modelId="{87B3101D-7D69-4D24-B9E2-F1D805D45C95}" type="pres">
      <dgm:prSet presAssocID="{FE50076F-30A7-46C9-9683-9B9EC9A541FE}" presName="background2" presStyleLbl="node2" presStyleIdx="3" presStyleCnt="4"/>
      <dgm:spPr/>
    </dgm:pt>
    <dgm:pt modelId="{B3953346-7E0F-44C8-91AF-66894951BD3A}" type="pres">
      <dgm:prSet presAssocID="{FE50076F-30A7-46C9-9683-9B9EC9A541FE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B2CAEA-12A4-45C4-BAB0-6511705E5482}" type="pres">
      <dgm:prSet presAssocID="{FE50076F-30A7-46C9-9683-9B9EC9A541FE}" presName="hierChild3" presStyleCnt="0"/>
      <dgm:spPr/>
    </dgm:pt>
    <dgm:pt modelId="{ACCBF0EE-753C-4E76-B16E-68D6A22AB5A9}" type="pres">
      <dgm:prSet presAssocID="{DA4DF597-F64A-44CF-8442-490EF001B372}" presName="Name17" presStyleLbl="parChTrans1D3" presStyleIdx="6" presStyleCnt="7"/>
      <dgm:spPr/>
    </dgm:pt>
    <dgm:pt modelId="{CD7BDEC3-8657-4B57-A000-E0B9371D0399}" type="pres">
      <dgm:prSet presAssocID="{CD2ED728-B843-4BFF-AAE5-9FBE194107CB}" presName="hierRoot3" presStyleCnt="0"/>
      <dgm:spPr/>
    </dgm:pt>
    <dgm:pt modelId="{F40321F1-1BDC-40BC-AA9B-FC3589DEC1CC}" type="pres">
      <dgm:prSet presAssocID="{CD2ED728-B843-4BFF-AAE5-9FBE194107CB}" presName="composite3" presStyleCnt="0"/>
      <dgm:spPr/>
    </dgm:pt>
    <dgm:pt modelId="{4ED8BE58-46B7-459D-B8C2-94C69A58C2D1}" type="pres">
      <dgm:prSet presAssocID="{CD2ED728-B843-4BFF-AAE5-9FBE194107CB}" presName="background3" presStyleLbl="node3" presStyleIdx="6" presStyleCnt="7"/>
      <dgm:spPr/>
    </dgm:pt>
    <dgm:pt modelId="{8642965E-481A-403B-9904-2AF09B52CA75}" type="pres">
      <dgm:prSet presAssocID="{CD2ED728-B843-4BFF-AAE5-9FBE194107CB}" presName="text3" presStyleLbl="fgAcc3" presStyleIdx="6" presStyleCnt="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727423A-918F-47E8-B1AB-14A28DE9A176}" type="pres">
      <dgm:prSet presAssocID="{CD2ED728-B843-4BFF-AAE5-9FBE194107CB}" presName="hierChild4" presStyleCnt="0"/>
      <dgm:spPr/>
    </dgm:pt>
    <dgm:pt modelId="{14BAAE13-DF56-47E6-8CF9-DCC7CBC7FEEE}" type="pres">
      <dgm:prSet presAssocID="{2B4DE709-87DB-4FCF-A89B-F6D58B1ABB1A}" presName="Name23" presStyleLbl="parChTrans1D4" presStyleIdx="11" presStyleCnt="13"/>
      <dgm:spPr/>
    </dgm:pt>
    <dgm:pt modelId="{F740689D-216D-4B56-A74C-68C73E8FDCA4}" type="pres">
      <dgm:prSet presAssocID="{0F6F5101-DACE-448A-8798-B2F9F1009715}" presName="hierRoot4" presStyleCnt="0"/>
      <dgm:spPr/>
    </dgm:pt>
    <dgm:pt modelId="{168F77AD-796D-4C22-97F0-3FCA9C834DBA}" type="pres">
      <dgm:prSet presAssocID="{0F6F5101-DACE-448A-8798-B2F9F1009715}" presName="composite4" presStyleCnt="0"/>
      <dgm:spPr/>
    </dgm:pt>
    <dgm:pt modelId="{F017FB19-6B3B-4DF0-BF13-BFAB8D8F7E64}" type="pres">
      <dgm:prSet presAssocID="{0F6F5101-DACE-448A-8798-B2F9F1009715}" presName="background4" presStyleLbl="node4" presStyleIdx="11" presStyleCnt="13"/>
      <dgm:spPr/>
    </dgm:pt>
    <dgm:pt modelId="{4EFD6F35-2C92-4AF7-A0A5-CE937FBD73E5}" type="pres">
      <dgm:prSet presAssocID="{0F6F5101-DACE-448A-8798-B2F9F1009715}" presName="text4" presStyleLbl="fgAcc4" presStyleIdx="11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F9F69BE-72D6-4C9E-9027-487DBDA39A1E}" type="pres">
      <dgm:prSet presAssocID="{0F6F5101-DACE-448A-8798-B2F9F1009715}" presName="hierChild5" presStyleCnt="0"/>
      <dgm:spPr/>
    </dgm:pt>
    <dgm:pt modelId="{6A2AC215-DB98-4CBB-871A-FEAC20A24CFD}" type="pres">
      <dgm:prSet presAssocID="{1D157F27-27BA-4A1F-9542-21EDB2D1F047}" presName="Name23" presStyleLbl="parChTrans1D4" presStyleIdx="12" presStyleCnt="13"/>
      <dgm:spPr/>
    </dgm:pt>
    <dgm:pt modelId="{69FA826B-8A68-4F9F-B0A0-410AA56A3C92}" type="pres">
      <dgm:prSet presAssocID="{CFF4435C-8E33-42A2-A582-ED11C1FA2DE6}" presName="hierRoot4" presStyleCnt="0"/>
      <dgm:spPr/>
    </dgm:pt>
    <dgm:pt modelId="{BEE9C01C-DDBF-4E93-A986-0FCAC846EFE1}" type="pres">
      <dgm:prSet presAssocID="{CFF4435C-8E33-42A2-A582-ED11C1FA2DE6}" presName="composite4" presStyleCnt="0"/>
      <dgm:spPr/>
    </dgm:pt>
    <dgm:pt modelId="{522B421E-7502-46E8-9A1F-E30B919BC9DA}" type="pres">
      <dgm:prSet presAssocID="{CFF4435C-8E33-42A2-A582-ED11C1FA2DE6}" presName="background4" presStyleLbl="node4" presStyleIdx="12" presStyleCnt="13"/>
      <dgm:spPr/>
    </dgm:pt>
    <dgm:pt modelId="{E6E42A2A-0E0E-424E-B692-366FC3975799}" type="pres">
      <dgm:prSet presAssocID="{CFF4435C-8E33-42A2-A582-ED11C1FA2DE6}" presName="text4" presStyleLbl="fgAcc4" presStyleIdx="12" presStyleCnt="1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21FDC9-F946-4151-B224-8A5C2517F7A9}" type="pres">
      <dgm:prSet presAssocID="{CFF4435C-8E33-42A2-A582-ED11C1FA2DE6}" presName="hierChild5" presStyleCnt="0"/>
      <dgm:spPr/>
    </dgm:pt>
  </dgm:ptLst>
  <dgm:cxnLst>
    <dgm:cxn modelId="{F5D8D152-E55C-42A0-94C6-A6D21DF30C11}" srcId="{62D34E90-52BE-4855-B8FB-E5F089446580}" destId="{A634057E-F114-44BA-9363-019C0AEAF0AD}" srcOrd="2" destOrd="0" parTransId="{6C361A89-D012-4CE5-ABEC-B31832A1F709}" sibTransId="{0B5D68FC-8C12-421B-9973-2AD0655D2F8E}"/>
    <dgm:cxn modelId="{D1B7C10A-0894-480E-893A-B6EDC7DCB8C0}" srcId="{3FA543E5-804D-4CAF-BB02-FCB6E455F3EA}" destId="{25A08E9E-DD3F-4033-B2F1-ECE1BCF99EB6}" srcOrd="2" destOrd="0" parTransId="{DAEA95E9-231E-42D5-84A5-84166DE2AD1F}" sibTransId="{E91E80F4-E652-4614-A6D6-63D9CCF8708A}"/>
    <dgm:cxn modelId="{3E44C780-39E8-4048-9125-4D903E2D2C8C}" type="presOf" srcId="{2B4DE709-87DB-4FCF-A89B-F6D58B1ABB1A}" destId="{14BAAE13-DF56-47E6-8CF9-DCC7CBC7FEEE}" srcOrd="0" destOrd="0" presId="urn:microsoft.com/office/officeart/2005/8/layout/hierarchy1"/>
    <dgm:cxn modelId="{7074ED93-559C-41B6-88DD-C17D50D910D3}" type="presOf" srcId="{7932C042-A3D1-4D05-81BC-A5082230E1A5}" destId="{79A99B46-C12D-4D76-9CEA-68A22362AD28}" srcOrd="0" destOrd="0" presId="urn:microsoft.com/office/officeart/2005/8/layout/hierarchy1"/>
    <dgm:cxn modelId="{EF0A2BA8-405A-42C2-B9F0-0F53DBA47B6F}" type="presOf" srcId="{C75C4693-B116-4A47-8F75-A4F1877E015D}" destId="{17AE58BD-E1B6-48AF-8B94-5286B26373CD}" srcOrd="0" destOrd="0" presId="urn:microsoft.com/office/officeart/2005/8/layout/hierarchy1"/>
    <dgm:cxn modelId="{B34BF529-A739-46E9-999A-F5A8B9DC492B}" srcId="{C64341F3-2FFB-4D95-8995-A6CB3AC5C62D}" destId="{392A7832-4EE9-4134-BDA3-E7EE5181B5DD}" srcOrd="0" destOrd="0" parTransId="{0539866F-85A8-4CBD-B713-729769DB5650}" sibTransId="{7E48608D-1EBF-45D8-A64A-3E5E07BCC6C5}"/>
    <dgm:cxn modelId="{C422A5D9-267F-482A-A3A7-C8AF2FAD0349}" type="presOf" srcId="{8751EC23-3681-4B85-BDD6-752208A56698}" destId="{4AA44FAE-4A65-481C-8841-B3C93ACB09A6}" srcOrd="0" destOrd="0" presId="urn:microsoft.com/office/officeart/2005/8/layout/hierarchy1"/>
    <dgm:cxn modelId="{96313760-2547-4AD4-868C-B6A7FDCBA4B0}" srcId="{BAA3F686-E692-4A2A-BEB4-77DDCAAF0B4F}" destId="{62D34E90-52BE-4855-B8FB-E5F089446580}" srcOrd="0" destOrd="0" parTransId="{95E52F05-928E-46A8-B666-1E267D4A5BD9}" sibTransId="{F4770397-C939-4322-BB52-FC44DA984630}"/>
    <dgm:cxn modelId="{ABBBF211-FF44-47F9-B095-0FBFF6B39D60}" type="presOf" srcId="{FE50076F-30A7-46C9-9683-9B9EC9A541FE}" destId="{B3953346-7E0F-44C8-91AF-66894951BD3A}" srcOrd="0" destOrd="0" presId="urn:microsoft.com/office/officeart/2005/8/layout/hierarchy1"/>
    <dgm:cxn modelId="{2CC79E52-40BE-4B39-884C-0C6075EF40C8}" srcId="{FE50076F-30A7-46C9-9683-9B9EC9A541FE}" destId="{CD2ED728-B843-4BFF-AAE5-9FBE194107CB}" srcOrd="0" destOrd="0" parTransId="{DA4DF597-F64A-44CF-8442-490EF001B372}" sibTransId="{27ACD165-6771-4C94-8897-169EB06A40F6}"/>
    <dgm:cxn modelId="{CF56A05E-7DEE-4582-BA85-95680152761D}" type="presOf" srcId="{5EA3F68E-542D-49B3-821A-466BB8060B33}" destId="{A77890E5-4B3A-4074-A847-7E5FB9048670}" srcOrd="0" destOrd="0" presId="urn:microsoft.com/office/officeart/2005/8/layout/hierarchy1"/>
    <dgm:cxn modelId="{7D51862B-B1AE-4203-B9B5-BCF76D43F1B9}" srcId="{D74D4357-DB4B-43DC-B79E-DF3046874DB7}" destId="{E8E51E31-F32E-4214-B6A1-5DDF95CF88E0}" srcOrd="2" destOrd="0" parTransId="{8751EC23-3681-4B85-BDD6-752208A56698}" sibTransId="{FF2B4490-990D-405F-9125-60022318F85B}"/>
    <dgm:cxn modelId="{CE38CBA7-39A1-4930-8BD3-BD8C7067A13E}" srcId="{A634057E-F114-44BA-9363-019C0AEAF0AD}" destId="{C64341F3-2FFB-4D95-8995-A6CB3AC5C62D}" srcOrd="1" destOrd="0" parTransId="{CECAF72E-DDB3-4347-A0A1-A5CB804DD13B}" sibTransId="{7CDF40BC-FE02-4CFC-9A1A-C375811A4612}"/>
    <dgm:cxn modelId="{CC413B3F-C39F-40A2-8686-92B82B8293E7}" srcId="{D2DFB976-7ACF-4605-BE8D-8A16EDB4CDD8}" destId="{D74D4357-DB4B-43DC-B79E-DF3046874DB7}" srcOrd="0" destOrd="0" parTransId="{BFF658DF-CBB5-45AF-8051-C9733E81DE29}" sibTransId="{1A7FB706-0CFD-416F-AC48-5C3B5346B7A4}"/>
    <dgm:cxn modelId="{4A4AC329-6778-45DB-B0E4-8F506B3DBC39}" type="presOf" srcId="{6C361A89-D012-4CE5-ABEC-B31832A1F709}" destId="{AE7A5086-24E7-4CE5-85B4-7A30F05639E0}" srcOrd="0" destOrd="0" presId="urn:microsoft.com/office/officeart/2005/8/layout/hierarchy1"/>
    <dgm:cxn modelId="{7FA7BBA7-4130-461C-B17A-F366ABB77CED}" type="presOf" srcId="{7BBF969E-4552-4DB5-BE8C-ADBB14F37FB6}" destId="{D57A626F-F9EA-4E27-8134-C39328C510EC}" srcOrd="0" destOrd="0" presId="urn:microsoft.com/office/officeart/2005/8/layout/hierarchy1"/>
    <dgm:cxn modelId="{DB28BE29-01DC-4057-B2DF-964ED42279A5}" srcId="{25A08E9E-DD3F-4033-B2F1-ECE1BCF99EB6}" destId="{78D9AF78-3CCD-4910-B96F-55D5254A0B63}" srcOrd="0" destOrd="0" parTransId="{7BBF969E-4552-4DB5-BE8C-ADBB14F37FB6}" sibTransId="{B15E3E8D-B3B4-4868-8E2E-219D3A394A30}"/>
    <dgm:cxn modelId="{9448A95A-83F4-4382-B371-CA687A1C190A}" type="presOf" srcId="{082E624B-7415-4A4E-A4E3-0EA18462EE36}" destId="{EE184961-B1E4-4647-ACC7-3BA4CCB3BD8C}" srcOrd="0" destOrd="0" presId="urn:microsoft.com/office/officeart/2005/8/layout/hierarchy1"/>
    <dgm:cxn modelId="{DEBBAE62-333B-4981-892F-266EA08F779D}" type="presOf" srcId="{CECAF72E-DDB3-4347-A0A1-A5CB804DD13B}" destId="{15CCAB50-1751-4FDE-B285-368DDA965575}" srcOrd="0" destOrd="0" presId="urn:microsoft.com/office/officeart/2005/8/layout/hierarchy1"/>
    <dgm:cxn modelId="{271808CD-970E-4153-8CAA-7EF4A0C01473}" srcId="{A634057E-F114-44BA-9363-019C0AEAF0AD}" destId="{1AE0FBC1-167D-4553-810D-D771D2D423A4}" srcOrd="0" destOrd="0" parTransId="{8F04255C-32F6-4E13-95C0-A5B07A7D2E3C}" sibTransId="{9647B35D-F550-4C2E-959A-5AF0E8E84D8A}"/>
    <dgm:cxn modelId="{069BFDBF-96AA-4DEF-82EB-BA83D22BBC52}" srcId="{3FA543E5-804D-4CAF-BB02-FCB6E455F3EA}" destId="{A2D181D3-27EC-4A9F-9E72-509B34EE6858}" srcOrd="0" destOrd="0" parTransId="{A6A4C9A3-A869-4D0A-B985-0ADCBEBC87E6}" sibTransId="{D04D8071-7A2F-4C45-BF46-CB01AB5E696D}"/>
    <dgm:cxn modelId="{64F4E3A6-5BE5-478F-A109-BBEC63A357A3}" type="presOf" srcId="{D74D4357-DB4B-43DC-B79E-DF3046874DB7}" destId="{89ABB100-570E-433A-BE46-96D0CD82927B}" srcOrd="0" destOrd="0" presId="urn:microsoft.com/office/officeart/2005/8/layout/hierarchy1"/>
    <dgm:cxn modelId="{CB0203D6-74F4-4305-A055-5904DB3AFC50}" srcId="{202FA428-9BA9-4887-A76B-332583CFC63C}" destId="{EEF86E16-A13A-4765-A64D-175061C7ED37}" srcOrd="0" destOrd="0" parTransId="{B08C9B46-DA3E-42CE-8994-A31511D84CE2}" sibTransId="{5D966A11-430E-4702-8E33-E30B8849B2E7}"/>
    <dgm:cxn modelId="{12D50C52-8D8E-4C77-9B51-ACE86E9F24F8}" type="presOf" srcId="{392A7832-4EE9-4134-BDA3-E7EE5181B5DD}" destId="{329C52E0-2170-4860-92FE-8B0964178A9F}" srcOrd="0" destOrd="0" presId="urn:microsoft.com/office/officeart/2005/8/layout/hierarchy1"/>
    <dgm:cxn modelId="{FFEDE133-81E7-4D26-9A0B-F206B223C36B}" type="presOf" srcId="{72411476-94E9-4BE3-947D-E072C35072B4}" destId="{E3AADAFC-B11E-403B-A18B-725B873DB192}" srcOrd="0" destOrd="0" presId="urn:microsoft.com/office/officeart/2005/8/layout/hierarchy1"/>
    <dgm:cxn modelId="{EC769C4A-B019-41CD-B0BD-A6050F4C8C18}" type="presOf" srcId="{C64341F3-2FFB-4D95-8995-A6CB3AC5C62D}" destId="{93A5FCCD-D732-4595-AB0E-FABBAF67F35B}" srcOrd="0" destOrd="0" presId="urn:microsoft.com/office/officeart/2005/8/layout/hierarchy1"/>
    <dgm:cxn modelId="{85CFB55D-B514-4DC8-B8EB-1CB033EBD6ED}" srcId="{25A08E9E-DD3F-4033-B2F1-ECE1BCF99EB6}" destId="{082E624B-7415-4A4E-A4E3-0EA18462EE36}" srcOrd="1" destOrd="0" parTransId="{CB99B08F-AABC-43CE-BE02-3572464975E4}" sibTransId="{19BC4627-B934-4DFC-8A3B-1E5B2B65114D}"/>
    <dgm:cxn modelId="{8C10A6C6-64CE-4CAF-9086-B54E13EFB074}" type="presOf" srcId="{A6A4C9A3-A869-4D0A-B985-0ADCBEBC87E6}" destId="{1705693D-3D13-463C-A3E8-ACF9E2C43E87}" srcOrd="0" destOrd="0" presId="urn:microsoft.com/office/officeart/2005/8/layout/hierarchy1"/>
    <dgm:cxn modelId="{8328D099-FBDE-4A1A-B03F-7215DD480183}" type="presOf" srcId="{EEF86E16-A13A-4765-A64D-175061C7ED37}" destId="{F05AD4FA-0393-4289-8E99-335D215DBD7A}" srcOrd="0" destOrd="0" presId="urn:microsoft.com/office/officeart/2005/8/layout/hierarchy1"/>
    <dgm:cxn modelId="{6E3F9032-19D0-4656-AEBF-82825D6731FC}" type="presOf" srcId="{33BD35FE-0AF4-477F-9EB2-10A95EB5F83C}" destId="{8A25BFBA-6256-4194-A932-0DE4FBC8B4EE}" srcOrd="0" destOrd="0" presId="urn:microsoft.com/office/officeart/2005/8/layout/hierarchy1"/>
    <dgm:cxn modelId="{5C871C5E-D5D9-4FB7-A113-566287B3EA95}" type="presOf" srcId="{CD2ED728-B843-4BFF-AAE5-9FBE194107CB}" destId="{8642965E-481A-403B-9904-2AF09B52CA75}" srcOrd="0" destOrd="0" presId="urn:microsoft.com/office/officeart/2005/8/layout/hierarchy1"/>
    <dgm:cxn modelId="{9CF34D1A-0CE3-41A1-82CF-5C9F4D5173F6}" type="presOf" srcId="{E8E51E31-F32E-4214-B6A1-5DDF95CF88E0}" destId="{6EDC13C2-0B9F-41DC-BE23-D3F858A49A98}" srcOrd="0" destOrd="0" presId="urn:microsoft.com/office/officeart/2005/8/layout/hierarchy1"/>
    <dgm:cxn modelId="{BBFE54F0-DCFA-453A-88DE-E082F64C146F}" type="presOf" srcId="{0065C58E-D410-4408-9D40-1AC0B05016AC}" destId="{B77E839E-71D5-452F-A1A4-F0B9FCB13950}" srcOrd="0" destOrd="0" presId="urn:microsoft.com/office/officeart/2005/8/layout/hierarchy1"/>
    <dgm:cxn modelId="{532F2F5B-5D31-48A2-A974-9E53D0797E4C}" type="presOf" srcId="{DAEA95E9-231E-42D5-84A5-84166DE2AD1F}" destId="{98EE243E-2365-476F-BC0F-C982F632A5A7}" srcOrd="0" destOrd="0" presId="urn:microsoft.com/office/officeart/2005/8/layout/hierarchy1"/>
    <dgm:cxn modelId="{2A828ABB-A49C-4E46-926F-19C28B98ECF2}" type="presOf" srcId="{DE2D3ED1-4F0F-4CCA-997E-44B22FB66C1E}" destId="{E90002E7-DFC7-4C1B-8481-9117E71E13B0}" srcOrd="0" destOrd="0" presId="urn:microsoft.com/office/officeart/2005/8/layout/hierarchy1"/>
    <dgm:cxn modelId="{543EBA79-AB5F-48B1-BF81-32D9C23C0539}" type="presOf" srcId="{25A08E9E-DD3F-4033-B2F1-ECE1BCF99EB6}" destId="{3FAD01FE-1797-4AA0-AA05-97B8231B9587}" srcOrd="0" destOrd="0" presId="urn:microsoft.com/office/officeart/2005/8/layout/hierarchy1"/>
    <dgm:cxn modelId="{1C5EAFA9-45B6-4C9C-80A6-3CAE4B452B27}" type="presOf" srcId="{62D34E90-52BE-4855-B8FB-E5F089446580}" destId="{92C51831-506B-481A-9019-F36FD10D6109}" srcOrd="0" destOrd="0" presId="urn:microsoft.com/office/officeart/2005/8/layout/hierarchy1"/>
    <dgm:cxn modelId="{BFB80193-511C-42F6-B2E3-A6B2AE10B95E}" type="presOf" srcId="{A2D181D3-27EC-4A9F-9E72-509B34EE6858}" destId="{20853D7E-3589-4445-8852-D8D0B5DEC60E}" srcOrd="0" destOrd="0" presId="urn:microsoft.com/office/officeart/2005/8/layout/hierarchy1"/>
    <dgm:cxn modelId="{C5C615E0-B25D-4DDA-94A1-6FE601489FDD}" type="presOf" srcId="{BBEF4078-A480-4661-A883-9F779D9F9327}" destId="{F7B3FED2-4A7D-4260-8C31-5EEAC1B3ADCC}" srcOrd="0" destOrd="0" presId="urn:microsoft.com/office/officeart/2005/8/layout/hierarchy1"/>
    <dgm:cxn modelId="{11538ACA-53CA-4982-9DB9-720539916CA0}" srcId="{D74D4357-DB4B-43DC-B79E-DF3046874DB7}" destId="{2776F8ED-B112-4ABB-B292-9BE84CC43065}" srcOrd="1" destOrd="0" parTransId="{7932C042-A3D1-4D05-81BC-A5082230E1A5}" sibTransId="{7E0F0C11-5D26-4919-8AB3-465E48B6BB4D}"/>
    <dgm:cxn modelId="{89B0C791-8E1A-417D-B939-57BAE4D9BA07}" type="presOf" srcId="{B08C9B46-DA3E-42CE-8994-A31511D84CE2}" destId="{AEBBF8EE-1E35-417E-8654-85783D99D4B1}" srcOrd="0" destOrd="0" presId="urn:microsoft.com/office/officeart/2005/8/layout/hierarchy1"/>
    <dgm:cxn modelId="{27E5B99B-A27C-4BF3-BA3F-80C8FC7E4915}" type="presOf" srcId="{D6BD0F9F-2007-41A8-9D3B-1D99B0D0DBA7}" destId="{83B4DD74-7E28-4476-BD69-4EC25CFBE198}" srcOrd="0" destOrd="0" presId="urn:microsoft.com/office/officeart/2005/8/layout/hierarchy1"/>
    <dgm:cxn modelId="{9D225CA5-9EDE-4ED7-B9C0-FC196ADBF6BF}" srcId="{E8E51E31-F32E-4214-B6A1-5DDF95CF88E0}" destId="{D6BD0F9F-2007-41A8-9D3B-1D99B0D0DBA7}" srcOrd="1" destOrd="0" parTransId="{72411476-94E9-4BE3-947D-E072C35072B4}" sibTransId="{64B9CC40-7D35-4C7E-8629-A4B1C47F913E}"/>
    <dgm:cxn modelId="{07A956B5-F631-462F-AB92-381DECBD5BE2}" type="presOf" srcId="{0539866F-85A8-4CBD-B713-729769DB5650}" destId="{A3374AD8-6557-4888-91C3-BB80ADED81C8}" srcOrd="0" destOrd="0" presId="urn:microsoft.com/office/officeart/2005/8/layout/hierarchy1"/>
    <dgm:cxn modelId="{C4AE9A35-602D-4BC2-A088-D0E6281171B5}" srcId="{62D34E90-52BE-4855-B8FB-E5F089446580}" destId="{FE50076F-30A7-46C9-9683-9B9EC9A541FE}" srcOrd="3" destOrd="0" parTransId="{0065C58E-D410-4408-9D40-1AC0B05016AC}" sibTransId="{844C6E2E-E6AD-440B-A309-70973AB95F24}"/>
    <dgm:cxn modelId="{33EB8659-1697-4C80-943B-9135A81BBCD8}" srcId="{E8E51E31-F32E-4214-B6A1-5DDF95CF88E0}" destId="{77AE3E92-C5F7-4AD2-AC96-781DC8E9ECD1}" srcOrd="0" destOrd="0" parTransId="{E683E357-3579-45D3-B367-BDE050D3EF67}" sibTransId="{742E1310-B5A4-4985-A982-0411E9376827}"/>
    <dgm:cxn modelId="{B4541409-AA50-4665-8B30-E177B2C442DB}" type="presOf" srcId="{78D9AF78-3CCD-4910-B96F-55D5254A0B63}" destId="{5C7906F4-E008-40F9-AB56-E546CBE5A415}" srcOrd="0" destOrd="0" presId="urn:microsoft.com/office/officeart/2005/8/layout/hierarchy1"/>
    <dgm:cxn modelId="{41D77400-05EA-45E6-A61A-3F3C33CF8B5C}" type="presOf" srcId="{DA4DF597-F64A-44CF-8442-490EF001B372}" destId="{ACCBF0EE-753C-4E76-B16E-68D6A22AB5A9}" srcOrd="0" destOrd="0" presId="urn:microsoft.com/office/officeart/2005/8/layout/hierarchy1"/>
    <dgm:cxn modelId="{06C3312E-BEFC-421B-8457-D48917E0632F}" type="presOf" srcId="{E683E357-3579-45D3-B367-BDE050D3EF67}" destId="{BF305068-039D-48B2-ABA4-458AB5F6E64C}" srcOrd="0" destOrd="0" presId="urn:microsoft.com/office/officeart/2005/8/layout/hierarchy1"/>
    <dgm:cxn modelId="{7702B403-49D8-4122-B419-0FA754194457}" type="presOf" srcId="{AEAB768E-72FD-464E-A0FC-E72D88F3DA81}" destId="{3061058C-6FDA-431C-93F2-87AE0A7599B6}" srcOrd="0" destOrd="0" presId="urn:microsoft.com/office/officeart/2005/8/layout/hierarchy1"/>
    <dgm:cxn modelId="{B139DE24-EEE4-4781-B513-FAB004820B19}" type="presOf" srcId="{BFF658DF-CBB5-45AF-8051-C9733E81DE29}" destId="{81F59669-21A9-4BC1-9046-566ED6B03017}" srcOrd="0" destOrd="0" presId="urn:microsoft.com/office/officeart/2005/8/layout/hierarchy1"/>
    <dgm:cxn modelId="{CE3F88A9-602C-41AB-81F9-10A8160D26BC}" type="presOf" srcId="{1AE0FBC1-167D-4553-810D-D771D2D423A4}" destId="{1E78ABBB-6EC1-426B-8251-80FC43B90AC2}" srcOrd="0" destOrd="0" presId="urn:microsoft.com/office/officeart/2005/8/layout/hierarchy1"/>
    <dgm:cxn modelId="{AACB0CE4-9844-4301-BA02-27147A12B0C1}" type="presOf" srcId="{1D157F27-27BA-4A1F-9542-21EDB2D1F047}" destId="{6A2AC215-DB98-4CBB-871A-FEAC20A24CFD}" srcOrd="0" destOrd="0" presId="urn:microsoft.com/office/officeart/2005/8/layout/hierarchy1"/>
    <dgm:cxn modelId="{EA4959AE-2FA2-4D63-9816-B9AD4DB7A3B1}" type="presOf" srcId="{D2DFB976-7ACF-4605-BE8D-8A16EDB4CDD8}" destId="{1EBD7CD4-F3EA-4325-9C15-C4AE19B36FE3}" srcOrd="0" destOrd="0" presId="urn:microsoft.com/office/officeart/2005/8/layout/hierarchy1"/>
    <dgm:cxn modelId="{56BB4A45-DB96-4EE0-B24A-D962C032E0C5}" srcId="{EEF86E16-A13A-4765-A64D-175061C7ED37}" destId="{C46212FD-AA65-47B1-B1A5-721CF385A8F4}" srcOrd="0" destOrd="0" parTransId="{9C6E1AE1-50D2-4D7B-8193-3241F6B06F3D}" sibTransId="{A47CD2F3-04B3-48C0-9A38-7D9FA259B477}"/>
    <dgm:cxn modelId="{AE928FF7-4273-400F-8C0E-29B71366D35A}" type="presOf" srcId="{3FA543E5-804D-4CAF-BB02-FCB6E455F3EA}" destId="{497F6861-2F7F-4E79-AF05-73CCBF8931A2}" srcOrd="0" destOrd="0" presId="urn:microsoft.com/office/officeart/2005/8/layout/hierarchy1"/>
    <dgm:cxn modelId="{373AF26B-1EA9-4CE2-9761-8D4D8AA1B250}" srcId="{D74D4357-DB4B-43DC-B79E-DF3046874DB7}" destId="{BBEF4078-A480-4661-A883-9F779D9F9327}" srcOrd="0" destOrd="0" parTransId="{5EA3F68E-542D-49B3-821A-466BB8060B33}" sibTransId="{F9BEA582-790F-4098-AF8D-E6C7AF0FE5B1}"/>
    <dgm:cxn modelId="{82583B78-E465-4303-A16B-6E13EC6DCB50}" srcId="{3FA543E5-804D-4CAF-BB02-FCB6E455F3EA}" destId="{C75C4693-B116-4A47-8F75-A4F1877E015D}" srcOrd="1" destOrd="0" parTransId="{AEAB768E-72FD-464E-A0FC-E72D88F3DA81}" sibTransId="{40C6A6D9-D80B-496E-86E1-621DBFA7068A}"/>
    <dgm:cxn modelId="{50C966EE-67E7-4D99-9124-0A792D3C5D76}" type="presOf" srcId="{9C6E1AE1-50D2-4D7B-8193-3241F6B06F3D}" destId="{25A38123-8687-4AC9-9CB5-BC529591EE0C}" srcOrd="0" destOrd="0" presId="urn:microsoft.com/office/officeart/2005/8/layout/hierarchy1"/>
    <dgm:cxn modelId="{9FFE9467-D063-4CBE-B484-753811F67DD2}" type="presOf" srcId="{C46212FD-AA65-47B1-B1A5-721CF385A8F4}" destId="{B0AB694A-A735-4FE7-ACB9-E2587556913E}" srcOrd="0" destOrd="0" presId="urn:microsoft.com/office/officeart/2005/8/layout/hierarchy1"/>
    <dgm:cxn modelId="{405E8FE5-60E8-4B31-A45E-DC86533906DD}" type="presOf" srcId="{77AE3E92-C5F7-4AD2-AC96-781DC8E9ECD1}" destId="{95FDB818-3E20-42CA-937F-D530E8BD9B62}" srcOrd="0" destOrd="0" presId="urn:microsoft.com/office/officeart/2005/8/layout/hierarchy1"/>
    <dgm:cxn modelId="{62E9485A-06E1-4926-BF2C-539189D1133D}" type="presOf" srcId="{0F6F5101-DACE-448A-8798-B2F9F1009715}" destId="{4EFD6F35-2C92-4AF7-A0A5-CE937FBD73E5}" srcOrd="0" destOrd="0" presId="urn:microsoft.com/office/officeart/2005/8/layout/hierarchy1"/>
    <dgm:cxn modelId="{F120682A-CDD5-4644-892E-71B9858F084C}" type="presOf" srcId="{CB99B08F-AABC-43CE-BE02-3572464975E4}" destId="{753851AA-6E3E-4149-8DEA-CD0B1B06F249}" srcOrd="0" destOrd="0" presId="urn:microsoft.com/office/officeart/2005/8/layout/hierarchy1"/>
    <dgm:cxn modelId="{AC8C2028-3A0F-49DA-A858-CAAA8BB82D09}" type="presOf" srcId="{202FA428-9BA9-4887-A76B-332583CFC63C}" destId="{BFB93FB0-33B9-44CC-9F4E-8CE77FE3429E}" srcOrd="0" destOrd="0" presId="urn:microsoft.com/office/officeart/2005/8/layout/hierarchy1"/>
    <dgm:cxn modelId="{30411999-DC75-4793-8164-29281DA7EE1F}" type="presOf" srcId="{CFF4435C-8E33-42A2-A582-ED11C1FA2DE6}" destId="{E6E42A2A-0E0E-424E-B692-366FC3975799}" srcOrd="0" destOrd="0" presId="urn:microsoft.com/office/officeart/2005/8/layout/hierarchy1"/>
    <dgm:cxn modelId="{0409CF65-082C-425C-AB5C-1B3CBF67C764}" srcId="{CD2ED728-B843-4BFF-AAE5-9FBE194107CB}" destId="{0F6F5101-DACE-448A-8798-B2F9F1009715}" srcOrd="0" destOrd="0" parTransId="{2B4DE709-87DB-4FCF-A89B-F6D58B1ABB1A}" sibTransId="{1A216DF1-B5CE-4EF3-A08B-287BBC5174B9}"/>
    <dgm:cxn modelId="{6AF1A4B4-CF7B-4028-B890-D0587203F709}" srcId="{392A7832-4EE9-4134-BDA3-E7EE5181B5DD}" destId="{202FA428-9BA9-4887-A76B-332583CFC63C}" srcOrd="0" destOrd="0" parTransId="{C191235B-BA27-42C0-BED4-605D6220015A}" sibTransId="{3763DBD6-893B-452F-A039-B1D9583FEC9F}"/>
    <dgm:cxn modelId="{AEE7A45C-307C-480C-B58B-F6F7BC997052}" type="presOf" srcId="{A634057E-F114-44BA-9363-019C0AEAF0AD}" destId="{05A4E2E8-422C-4483-B628-5887FB353136}" srcOrd="0" destOrd="0" presId="urn:microsoft.com/office/officeart/2005/8/layout/hierarchy1"/>
    <dgm:cxn modelId="{BC7A6F45-0343-4E61-BE91-170B5168E0C7}" type="presOf" srcId="{C191235B-BA27-42C0-BED4-605D6220015A}" destId="{835B64B6-ACBF-4A01-9777-26DC0587677D}" srcOrd="0" destOrd="0" presId="urn:microsoft.com/office/officeart/2005/8/layout/hierarchy1"/>
    <dgm:cxn modelId="{6C0129E2-0533-4F36-B97D-F330F69E6A80}" type="presOf" srcId="{BAA3F686-E692-4A2A-BEB4-77DDCAAF0B4F}" destId="{3EBDF477-2E17-41E4-91F3-E1E4BBD6EDE0}" srcOrd="0" destOrd="0" presId="urn:microsoft.com/office/officeart/2005/8/layout/hierarchy1"/>
    <dgm:cxn modelId="{734532EC-1184-40D0-A50D-152A947AB744}" type="presOf" srcId="{8F04255C-32F6-4E13-95C0-A5B07A7D2E3C}" destId="{9B87D733-490A-42E2-B9FD-CCB3F2B3897E}" srcOrd="0" destOrd="0" presId="urn:microsoft.com/office/officeart/2005/8/layout/hierarchy1"/>
    <dgm:cxn modelId="{DC6E7387-00FE-4F27-918D-829CAFF1E869}" srcId="{62D34E90-52BE-4855-B8FB-E5F089446580}" destId="{3FA543E5-804D-4CAF-BB02-FCB6E455F3EA}" srcOrd="1" destOrd="0" parTransId="{DE2D3ED1-4F0F-4CCA-997E-44B22FB66C1E}" sibTransId="{28F1BDEC-8885-47B8-AB5F-9767868C82A1}"/>
    <dgm:cxn modelId="{0F5B3C52-FF9C-4CEC-A2A2-3ED332B30DD7}" type="presOf" srcId="{2776F8ED-B112-4ABB-B292-9BE84CC43065}" destId="{E916CAD5-8321-4234-BFDA-825B3988E964}" srcOrd="0" destOrd="0" presId="urn:microsoft.com/office/officeart/2005/8/layout/hierarchy1"/>
    <dgm:cxn modelId="{C66BB9B2-02B4-4634-BEA2-9002A286C506}" srcId="{62D34E90-52BE-4855-B8FB-E5F089446580}" destId="{D2DFB976-7ACF-4605-BE8D-8A16EDB4CDD8}" srcOrd="0" destOrd="0" parTransId="{33BD35FE-0AF4-477F-9EB2-10A95EB5F83C}" sibTransId="{CA88C9B6-EC31-4AF4-8D99-C97D2E887C18}"/>
    <dgm:cxn modelId="{C7A494B9-F7C4-4AD4-B18A-A02EFA389F78}" srcId="{0F6F5101-DACE-448A-8798-B2F9F1009715}" destId="{CFF4435C-8E33-42A2-A582-ED11C1FA2DE6}" srcOrd="0" destOrd="0" parTransId="{1D157F27-27BA-4A1F-9542-21EDB2D1F047}" sibTransId="{24449720-1D89-4883-9E16-BA505B7C0AD3}"/>
    <dgm:cxn modelId="{4F4519E4-7C9F-42DD-8172-5BC2FA0150B7}" type="presParOf" srcId="{3EBDF477-2E17-41E4-91F3-E1E4BBD6EDE0}" destId="{532A9C28-B6C4-439B-A0F2-0D88AE4D1983}" srcOrd="0" destOrd="0" presId="urn:microsoft.com/office/officeart/2005/8/layout/hierarchy1"/>
    <dgm:cxn modelId="{D3350E61-A18C-4496-95C6-9D18A17BB0E9}" type="presParOf" srcId="{532A9C28-B6C4-439B-A0F2-0D88AE4D1983}" destId="{5D943174-8F90-4A21-B0C7-85EBD3CD9E68}" srcOrd="0" destOrd="0" presId="urn:microsoft.com/office/officeart/2005/8/layout/hierarchy1"/>
    <dgm:cxn modelId="{32439D6D-739C-48A3-B3F5-93BBFA9D0AB6}" type="presParOf" srcId="{5D943174-8F90-4A21-B0C7-85EBD3CD9E68}" destId="{918C6EEE-7F13-4D3E-9EA8-E939A0E77179}" srcOrd="0" destOrd="0" presId="urn:microsoft.com/office/officeart/2005/8/layout/hierarchy1"/>
    <dgm:cxn modelId="{09A02BD9-A756-4EB2-BD0B-C2D051A6F525}" type="presParOf" srcId="{5D943174-8F90-4A21-B0C7-85EBD3CD9E68}" destId="{92C51831-506B-481A-9019-F36FD10D6109}" srcOrd="1" destOrd="0" presId="urn:microsoft.com/office/officeart/2005/8/layout/hierarchy1"/>
    <dgm:cxn modelId="{EA857870-91D3-4426-A90F-C377541F8BA6}" type="presParOf" srcId="{532A9C28-B6C4-439B-A0F2-0D88AE4D1983}" destId="{FE1D4377-2B26-4078-A159-7873C8BD80BB}" srcOrd="1" destOrd="0" presId="urn:microsoft.com/office/officeart/2005/8/layout/hierarchy1"/>
    <dgm:cxn modelId="{EA430BEB-1755-47E2-8ADA-2F889EB8A828}" type="presParOf" srcId="{FE1D4377-2B26-4078-A159-7873C8BD80BB}" destId="{8A25BFBA-6256-4194-A932-0DE4FBC8B4EE}" srcOrd="0" destOrd="0" presId="urn:microsoft.com/office/officeart/2005/8/layout/hierarchy1"/>
    <dgm:cxn modelId="{13F24C62-7BD0-43EA-82A6-A645DDF16DAF}" type="presParOf" srcId="{FE1D4377-2B26-4078-A159-7873C8BD80BB}" destId="{7FF9A1CD-5E35-4B85-827E-3208129888C6}" srcOrd="1" destOrd="0" presId="urn:microsoft.com/office/officeart/2005/8/layout/hierarchy1"/>
    <dgm:cxn modelId="{2B0B99EA-F7C0-4B73-B2FD-34916FA307BC}" type="presParOf" srcId="{7FF9A1CD-5E35-4B85-827E-3208129888C6}" destId="{507E2E7D-2297-4CE0-80B8-61E6EF69A68E}" srcOrd="0" destOrd="0" presId="urn:microsoft.com/office/officeart/2005/8/layout/hierarchy1"/>
    <dgm:cxn modelId="{A5DABB53-FB01-481E-9D7A-3BA96AD70CC0}" type="presParOf" srcId="{507E2E7D-2297-4CE0-80B8-61E6EF69A68E}" destId="{8B269FC5-1B6D-4CE9-9CAC-A33397B4BE67}" srcOrd="0" destOrd="0" presId="urn:microsoft.com/office/officeart/2005/8/layout/hierarchy1"/>
    <dgm:cxn modelId="{B56F7814-9B01-4B25-BDBE-50F9B051872D}" type="presParOf" srcId="{507E2E7D-2297-4CE0-80B8-61E6EF69A68E}" destId="{1EBD7CD4-F3EA-4325-9C15-C4AE19B36FE3}" srcOrd="1" destOrd="0" presId="urn:microsoft.com/office/officeart/2005/8/layout/hierarchy1"/>
    <dgm:cxn modelId="{88FD04C4-C6D1-47C5-9CAC-BC17EF4E1884}" type="presParOf" srcId="{7FF9A1CD-5E35-4B85-827E-3208129888C6}" destId="{17B7F92F-9F3D-42AF-9B55-AC93313A1938}" srcOrd="1" destOrd="0" presId="urn:microsoft.com/office/officeart/2005/8/layout/hierarchy1"/>
    <dgm:cxn modelId="{E3D66588-8FFB-455B-9561-A7F21B5972EF}" type="presParOf" srcId="{17B7F92F-9F3D-42AF-9B55-AC93313A1938}" destId="{81F59669-21A9-4BC1-9046-566ED6B03017}" srcOrd="0" destOrd="0" presId="urn:microsoft.com/office/officeart/2005/8/layout/hierarchy1"/>
    <dgm:cxn modelId="{E1D84B29-22EE-4B42-B588-064EFDD4CEEA}" type="presParOf" srcId="{17B7F92F-9F3D-42AF-9B55-AC93313A1938}" destId="{44380099-508E-4471-894B-00CAA9ED161A}" srcOrd="1" destOrd="0" presId="urn:microsoft.com/office/officeart/2005/8/layout/hierarchy1"/>
    <dgm:cxn modelId="{16EED473-5FC6-4826-A1D8-7E0D9487BB27}" type="presParOf" srcId="{44380099-508E-4471-894B-00CAA9ED161A}" destId="{7277FD21-05E7-4ACA-963F-87ED91C64E18}" srcOrd="0" destOrd="0" presId="urn:microsoft.com/office/officeart/2005/8/layout/hierarchy1"/>
    <dgm:cxn modelId="{3C8CAE48-22F0-4D1E-8240-59F601941DA5}" type="presParOf" srcId="{7277FD21-05E7-4ACA-963F-87ED91C64E18}" destId="{6786A540-CCB2-4F49-A742-47E0C885D878}" srcOrd="0" destOrd="0" presId="urn:microsoft.com/office/officeart/2005/8/layout/hierarchy1"/>
    <dgm:cxn modelId="{25118766-129B-49F7-A100-8EC861BC9B98}" type="presParOf" srcId="{7277FD21-05E7-4ACA-963F-87ED91C64E18}" destId="{89ABB100-570E-433A-BE46-96D0CD82927B}" srcOrd="1" destOrd="0" presId="urn:microsoft.com/office/officeart/2005/8/layout/hierarchy1"/>
    <dgm:cxn modelId="{02726ADE-A490-4567-8273-F3BF6BAD49BD}" type="presParOf" srcId="{44380099-508E-4471-894B-00CAA9ED161A}" destId="{65C3A681-F1C6-4B4D-AB1F-C6A76E437C4A}" srcOrd="1" destOrd="0" presId="urn:microsoft.com/office/officeart/2005/8/layout/hierarchy1"/>
    <dgm:cxn modelId="{2E8ED676-9F95-4590-A2CE-9FFF92164FD1}" type="presParOf" srcId="{65C3A681-F1C6-4B4D-AB1F-C6A76E437C4A}" destId="{A77890E5-4B3A-4074-A847-7E5FB9048670}" srcOrd="0" destOrd="0" presId="urn:microsoft.com/office/officeart/2005/8/layout/hierarchy1"/>
    <dgm:cxn modelId="{B00BEA94-3322-4514-BBE2-8A8E402D5921}" type="presParOf" srcId="{65C3A681-F1C6-4B4D-AB1F-C6A76E437C4A}" destId="{844AE0B9-54B5-41CB-8AA5-E666F097C8BF}" srcOrd="1" destOrd="0" presId="urn:microsoft.com/office/officeart/2005/8/layout/hierarchy1"/>
    <dgm:cxn modelId="{442A762F-80D7-4F30-943D-DA329B1325B9}" type="presParOf" srcId="{844AE0B9-54B5-41CB-8AA5-E666F097C8BF}" destId="{6AD27448-0F04-484C-95E1-065932B5B2BA}" srcOrd="0" destOrd="0" presId="urn:microsoft.com/office/officeart/2005/8/layout/hierarchy1"/>
    <dgm:cxn modelId="{13356089-708E-4121-AEC2-58BEF5786FDA}" type="presParOf" srcId="{6AD27448-0F04-484C-95E1-065932B5B2BA}" destId="{B66BEC50-B3B4-4253-A292-CA3D3AA245F9}" srcOrd="0" destOrd="0" presId="urn:microsoft.com/office/officeart/2005/8/layout/hierarchy1"/>
    <dgm:cxn modelId="{E1EC70FE-D8C0-4F7F-AAFE-2B133E759020}" type="presParOf" srcId="{6AD27448-0F04-484C-95E1-065932B5B2BA}" destId="{F7B3FED2-4A7D-4260-8C31-5EEAC1B3ADCC}" srcOrd="1" destOrd="0" presId="urn:microsoft.com/office/officeart/2005/8/layout/hierarchy1"/>
    <dgm:cxn modelId="{510EC61D-985A-45FD-B3FE-8919B9463E43}" type="presParOf" srcId="{844AE0B9-54B5-41CB-8AA5-E666F097C8BF}" destId="{99FB7E65-8DD0-4FFD-8A8E-531C4CFC73B7}" srcOrd="1" destOrd="0" presId="urn:microsoft.com/office/officeart/2005/8/layout/hierarchy1"/>
    <dgm:cxn modelId="{DB61A85E-FCB9-48FC-A222-6CDE146FF484}" type="presParOf" srcId="{65C3A681-F1C6-4B4D-AB1F-C6A76E437C4A}" destId="{79A99B46-C12D-4D76-9CEA-68A22362AD28}" srcOrd="2" destOrd="0" presId="urn:microsoft.com/office/officeart/2005/8/layout/hierarchy1"/>
    <dgm:cxn modelId="{E31DF2FB-3133-46B3-BF5C-DF864743B781}" type="presParOf" srcId="{65C3A681-F1C6-4B4D-AB1F-C6A76E437C4A}" destId="{C4B4FAB4-BF88-4F07-BE89-3351BB97307F}" srcOrd="3" destOrd="0" presId="urn:microsoft.com/office/officeart/2005/8/layout/hierarchy1"/>
    <dgm:cxn modelId="{3046B899-B160-4602-878C-0DDBB25A4B17}" type="presParOf" srcId="{C4B4FAB4-BF88-4F07-BE89-3351BB97307F}" destId="{5E357E15-F3C3-45D8-872E-2E2C9CC4B97D}" srcOrd="0" destOrd="0" presId="urn:microsoft.com/office/officeart/2005/8/layout/hierarchy1"/>
    <dgm:cxn modelId="{6545CDD3-9B0C-4C4F-A020-69BFDA32A431}" type="presParOf" srcId="{5E357E15-F3C3-45D8-872E-2E2C9CC4B97D}" destId="{77C023D4-7A31-495D-B326-0C7F18204D17}" srcOrd="0" destOrd="0" presId="urn:microsoft.com/office/officeart/2005/8/layout/hierarchy1"/>
    <dgm:cxn modelId="{29F80990-6138-42AA-8F08-152A16D6D605}" type="presParOf" srcId="{5E357E15-F3C3-45D8-872E-2E2C9CC4B97D}" destId="{E916CAD5-8321-4234-BFDA-825B3988E964}" srcOrd="1" destOrd="0" presId="urn:microsoft.com/office/officeart/2005/8/layout/hierarchy1"/>
    <dgm:cxn modelId="{D20A36FA-12C2-4379-A699-5E9C530CDDBE}" type="presParOf" srcId="{C4B4FAB4-BF88-4F07-BE89-3351BB97307F}" destId="{9FF7D207-92BF-470B-B360-81D17E4607C7}" srcOrd="1" destOrd="0" presId="urn:microsoft.com/office/officeart/2005/8/layout/hierarchy1"/>
    <dgm:cxn modelId="{A11BC369-9BEF-4523-BCE3-DACD9CB071A7}" type="presParOf" srcId="{65C3A681-F1C6-4B4D-AB1F-C6A76E437C4A}" destId="{4AA44FAE-4A65-481C-8841-B3C93ACB09A6}" srcOrd="4" destOrd="0" presId="urn:microsoft.com/office/officeart/2005/8/layout/hierarchy1"/>
    <dgm:cxn modelId="{2A1CF815-F691-4595-9BDE-44404A548561}" type="presParOf" srcId="{65C3A681-F1C6-4B4D-AB1F-C6A76E437C4A}" destId="{DB2C4435-7A76-40AF-9763-610ABE23D7D0}" srcOrd="5" destOrd="0" presId="urn:microsoft.com/office/officeart/2005/8/layout/hierarchy1"/>
    <dgm:cxn modelId="{623D32B7-CC14-474D-99D7-18E1721001B3}" type="presParOf" srcId="{DB2C4435-7A76-40AF-9763-610ABE23D7D0}" destId="{ECBF7E79-2AEF-4D68-8903-5DE16990C968}" srcOrd="0" destOrd="0" presId="urn:microsoft.com/office/officeart/2005/8/layout/hierarchy1"/>
    <dgm:cxn modelId="{9EEF19F5-4DD6-4621-974F-E0D78026D31B}" type="presParOf" srcId="{ECBF7E79-2AEF-4D68-8903-5DE16990C968}" destId="{DB048686-368C-4AA7-8DEF-737A67D9EF83}" srcOrd="0" destOrd="0" presId="urn:microsoft.com/office/officeart/2005/8/layout/hierarchy1"/>
    <dgm:cxn modelId="{16429128-5EB9-4C78-B2C6-344A7272DFC7}" type="presParOf" srcId="{ECBF7E79-2AEF-4D68-8903-5DE16990C968}" destId="{6EDC13C2-0B9F-41DC-BE23-D3F858A49A98}" srcOrd="1" destOrd="0" presId="urn:microsoft.com/office/officeart/2005/8/layout/hierarchy1"/>
    <dgm:cxn modelId="{284A6046-7B0F-4500-B87A-1CBDEC736197}" type="presParOf" srcId="{DB2C4435-7A76-40AF-9763-610ABE23D7D0}" destId="{CF56E5DA-0610-466F-895C-43BABC0463DF}" srcOrd="1" destOrd="0" presId="urn:microsoft.com/office/officeart/2005/8/layout/hierarchy1"/>
    <dgm:cxn modelId="{24BE7850-87CA-4749-8DB0-2DE18E2EBF78}" type="presParOf" srcId="{CF56E5DA-0610-466F-895C-43BABC0463DF}" destId="{BF305068-039D-48B2-ABA4-458AB5F6E64C}" srcOrd="0" destOrd="0" presId="urn:microsoft.com/office/officeart/2005/8/layout/hierarchy1"/>
    <dgm:cxn modelId="{231E4840-3F4A-44AD-AC07-FF29308CABB5}" type="presParOf" srcId="{CF56E5DA-0610-466F-895C-43BABC0463DF}" destId="{9257EE7A-77C5-4C75-889B-ECA64819C15F}" srcOrd="1" destOrd="0" presId="urn:microsoft.com/office/officeart/2005/8/layout/hierarchy1"/>
    <dgm:cxn modelId="{83430D60-96A0-42BE-A4FE-E5D7309CBDB1}" type="presParOf" srcId="{9257EE7A-77C5-4C75-889B-ECA64819C15F}" destId="{24443479-7DAC-4F51-89E0-7291456FE332}" srcOrd="0" destOrd="0" presId="urn:microsoft.com/office/officeart/2005/8/layout/hierarchy1"/>
    <dgm:cxn modelId="{42354EC4-7685-4355-84E5-ADDF0EEC8539}" type="presParOf" srcId="{24443479-7DAC-4F51-89E0-7291456FE332}" destId="{B6386930-A84B-4787-8367-285E033330C3}" srcOrd="0" destOrd="0" presId="urn:microsoft.com/office/officeart/2005/8/layout/hierarchy1"/>
    <dgm:cxn modelId="{F5240204-7872-42DA-AF65-AD8D74E609A0}" type="presParOf" srcId="{24443479-7DAC-4F51-89E0-7291456FE332}" destId="{95FDB818-3E20-42CA-937F-D530E8BD9B62}" srcOrd="1" destOrd="0" presId="urn:microsoft.com/office/officeart/2005/8/layout/hierarchy1"/>
    <dgm:cxn modelId="{126A5748-DBCA-44BA-AEEA-0988DE259788}" type="presParOf" srcId="{9257EE7A-77C5-4C75-889B-ECA64819C15F}" destId="{17EDA5EF-36B6-4937-AAE9-09D96EB0E190}" srcOrd="1" destOrd="0" presId="urn:microsoft.com/office/officeart/2005/8/layout/hierarchy1"/>
    <dgm:cxn modelId="{3C1D147A-58E5-4A42-971E-86E863D62CFB}" type="presParOf" srcId="{CF56E5DA-0610-466F-895C-43BABC0463DF}" destId="{E3AADAFC-B11E-403B-A18B-725B873DB192}" srcOrd="2" destOrd="0" presId="urn:microsoft.com/office/officeart/2005/8/layout/hierarchy1"/>
    <dgm:cxn modelId="{63B757E3-EC59-44EC-84E8-7CE7EC1252FC}" type="presParOf" srcId="{CF56E5DA-0610-466F-895C-43BABC0463DF}" destId="{765AD166-A17A-4C8B-9F93-6F38B69FCA74}" srcOrd="3" destOrd="0" presId="urn:microsoft.com/office/officeart/2005/8/layout/hierarchy1"/>
    <dgm:cxn modelId="{D94ED4F5-D595-44B9-8037-6FA372EB5E02}" type="presParOf" srcId="{765AD166-A17A-4C8B-9F93-6F38B69FCA74}" destId="{8F88490C-97E4-4200-A26B-BB33AA9410A6}" srcOrd="0" destOrd="0" presId="urn:microsoft.com/office/officeart/2005/8/layout/hierarchy1"/>
    <dgm:cxn modelId="{432D241A-3EB0-4D14-801E-731E6ACB69A4}" type="presParOf" srcId="{8F88490C-97E4-4200-A26B-BB33AA9410A6}" destId="{F4A814D6-9DD1-4CC7-ABDF-8A491ACE0FE6}" srcOrd="0" destOrd="0" presId="urn:microsoft.com/office/officeart/2005/8/layout/hierarchy1"/>
    <dgm:cxn modelId="{FF16608C-90D5-41B9-8DDA-A9A6BFD8A311}" type="presParOf" srcId="{8F88490C-97E4-4200-A26B-BB33AA9410A6}" destId="{83B4DD74-7E28-4476-BD69-4EC25CFBE198}" srcOrd="1" destOrd="0" presId="urn:microsoft.com/office/officeart/2005/8/layout/hierarchy1"/>
    <dgm:cxn modelId="{3F98BA57-249B-4A52-AFB4-8BAD1C911424}" type="presParOf" srcId="{765AD166-A17A-4C8B-9F93-6F38B69FCA74}" destId="{BD1CB748-96DD-49DC-84CB-2ED217C668EE}" srcOrd="1" destOrd="0" presId="urn:microsoft.com/office/officeart/2005/8/layout/hierarchy1"/>
    <dgm:cxn modelId="{9B29B9A1-EA77-4DEE-B707-8406F3DEE955}" type="presParOf" srcId="{FE1D4377-2B26-4078-A159-7873C8BD80BB}" destId="{E90002E7-DFC7-4C1B-8481-9117E71E13B0}" srcOrd="2" destOrd="0" presId="urn:microsoft.com/office/officeart/2005/8/layout/hierarchy1"/>
    <dgm:cxn modelId="{C0B32199-5DB9-4F5E-AA65-E80750598D88}" type="presParOf" srcId="{FE1D4377-2B26-4078-A159-7873C8BD80BB}" destId="{56FAB035-869E-4757-97A5-182883AD13B9}" srcOrd="3" destOrd="0" presId="urn:microsoft.com/office/officeart/2005/8/layout/hierarchy1"/>
    <dgm:cxn modelId="{6FC22109-5998-45D4-B949-AF1419446065}" type="presParOf" srcId="{56FAB035-869E-4757-97A5-182883AD13B9}" destId="{D606AE6B-9771-45EE-B3BA-1B3EDC570AAC}" srcOrd="0" destOrd="0" presId="urn:microsoft.com/office/officeart/2005/8/layout/hierarchy1"/>
    <dgm:cxn modelId="{F9B436D8-DA09-473D-8CEB-4D49ACD89D83}" type="presParOf" srcId="{D606AE6B-9771-45EE-B3BA-1B3EDC570AAC}" destId="{3DA7DD6C-78CB-43A1-9B09-21E889F19825}" srcOrd="0" destOrd="0" presId="urn:microsoft.com/office/officeart/2005/8/layout/hierarchy1"/>
    <dgm:cxn modelId="{D1E88A88-BF4B-4E71-86E5-84C4D7090C04}" type="presParOf" srcId="{D606AE6B-9771-45EE-B3BA-1B3EDC570AAC}" destId="{497F6861-2F7F-4E79-AF05-73CCBF8931A2}" srcOrd="1" destOrd="0" presId="urn:microsoft.com/office/officeart/2005/8/layout/hierarchy1"/>
    <dgm:cxn modelId="{AA59ECB7-2547-4000-88EE-DDC4A2D4A20B}" type="presParOf" srcId="{56FAB035-869E-4757-97A5-182883AD13B9}" destId="{CB45B061-9798-4005-932D-E0EB52A9759F}" srcOrd="1" destOrd="0" presId="urn:microsoft.com/office/officeart/2005/8/layout/hierarchy1"/>
    <dgm:cxn modelId="{62273821-2841-4B4F-AD34-AC7EB0C288BF}" type="presParOf" srcId="{CB45B061-9798-4005-932D-E0EB52A9759F}" destId="{1705693D-3D13-463C-A3E8-ACF9E2C43E87}" srcOrd="0" destOrd="0" presId="urn:microsoft.com/office/officeart/2005/8/layout/hierarchy1"/>
    <dgm:cxn modelId="{DE247137-A203-4991-8F7C-ADEE670025E1}" type="presParOf" srcId="{CB45B061-9798-4005-932D-E0EB52A9759F}" destId="{4FB38BFE-30A1-4E7B-90D5-5B703ABD4C9F}" srcOrd="1" destOrd="0" presId="urn:microsoft.com/office/officeart/2005/8/layout/hierarchy1"/>
    <dgm:cxn modelId="{BBAADD1C-8EAA-40AD-BE9D-F9809FF06F11}" type="presParOf" srcId="{4FB38BFE-30A1-4E7B-90D5-5B703ABD4C9F}" destId="{B2482E03-7B7D-4A14-9710-E91F4263CEFF}" srcOrd="0" destOrd="0" presId="urn:microsoft.com/office/officeart/2005/8/layout/hierarchy1"/>
    <dgm:cxn modelId="{9C0C7D8D-C02F-4FED-BD1C-A9A9A7246737}" type="presParOf" srcId="{B2482E03-7B7D-4A14-9710-E91F4263CEFF}" destId="{BB5EEB4E-2BB7-4162-95B4-5A185EEA2691}" srcOrd="0" destOrd="0" presId="urn:microsoft.com/office/officeart/2005/8/layout/hierarchy1"/>
    <dgm:cxn modelId="{93D4F3CF-94CD-4F01-9E69-12ABBF5C6C88}" type="presParOf" srcId="{B2482E03-7B7D-4A14-9710-E91F4263CEFF}" destId="{20853D7E-3589-4445-8852-D8D0B5DEC60E}" srcOrd="1" destOrd="0" presId="urn:microsoft.com/office/officeart/2005/8/layout/hierarchy1"/>
    <dgm:cxn modelId="{A084FBF3-CD6F-49FF-9C8C-619A2E5CB107}" type="presParOf" srcId="{4FB38BFE-30A1-4E7B-90D5-5B703ABD4C9F}" destId="{B0C0DB18-7E87-41BB-A54D-90BA6073F10F}" srcOrd="1" destOrd="0" presId="urn:microsoft.com/office/officeart/2005/8/layout/hierarchy1"/>
    <dgm:cxn modelId="{887E4A14-AE4D-40DE-8D61-0435001A9DB0}" type="presParOf" srcId="{CB45B061-9798-4005-932D-E0EB52A9759F}" destId="{3061058C-6FDA-431C-93F2-87AE0A7599B6}" srcOrd="2" destOrd="0" presId="urn:microsoft.com/office/officeart/2005/8/layout/hierarchy1"/>
    <dgm:cxn modelId="{65D95860-B955-41C0-8B4F-8C6C38BB89F1}" type="presParOf" srcId="{CB45B061-9798-4005-932D-E0EB52A9759F}" destId="{8BA9745A-0E6A-40A6-B3F2-DF5276D16999}" srcOrd="3" destOrd="0" presId="urn:microsoft.com/office/officeart/2005/8/layout/hierarchy1"/>
    <dgm:cxn modelId="{F2755B4C-D1AF-4A05-8D1A-E991072E59CA}" type="presParOf" srcId="{8BA9745A-0E6A-40A6-B3F2-DF5276D16999}" destId="{3C1150E4-B69D-4D1C-8A41-8EE76876925F}" srcOrd="0" destOrd="0" presId="urn:microsoft.com/office/officeart/2005/8/layout/hierarchy1"/>
    <dgm:cxn modelId="{1632D3C6-6816-49D9-BF91-8DB8624D89F9}" type="presParOf" srcId="{3C1150E4-B69D-4D1C-8A41-8EE76876925F}" destId="{E4D19561-C7CF-4E55-B8F6-E97BE687ED61}" srcOrd="0" destOrd="0" presId="urn:microsoft.com/office/officeart/2005/8/layout/hierarchy1"/>
    <dgm:cxn modelId="{DE1C591A-C494-4452-B1E2-609A18245D14}" type="presParOf" srcId="{3C1150E4-B69D-4D1C-8A41-8EE76876925F}" destId="{17AE58BD-E1B6-48AF-8B94-5286B26373CD}" srcOrd="1" destOrd="0" presId="urn:microsoft.com/office/officeart/2005/8/layout/hierarchy1"/>
    <dgm:cxn modelId="{729D4453-3939-4E40-BF31-AD2D21C7BB09}" type="presParOf" srcId="{8BA9745A-0E6A-40A6-B3F2-DF5276D16999}" destId="{E776D659-D3EB-4EFC-B8C9-A10808DAC8B9}" srcOrd="1" destOrd="0" presId="urn:microsoft.com/office/officeart/2005/8/layout/hierarchy1"/>
    <dgm:cxn modelId="{404BB1F6-06B5-4B4D-B155-070601372DF3}" type="presParOf" srcId="{CB45B061-9798-4005-932D-E0EB52A9759F}" destId="{98EE243E-2365-476F-BC0F-C982F632A5A7}" srcOrd="4" destOrd="0" presId="urn:microsoft.com/office/officeart/2005/8/layout/hierarchy1"/>
    <dgm:cxn modelId="{ED072524-F05B-4CBA-91BC-C76D22B3B327}" type="presParOf" srcId="{CB45B061-9798-4005-932D-E0EB52A9759F}" destId="{9D455B58-3FDF-49F3-B2C3-9B08707717D7}" srcOrd="5" destOrd="0" presId="urn:microsoft.com/office/officeart/2005/8/layout/hierarchy1"/>
    <dgm:cxn modelId="{6BE3F8E3-4DF7-41F1-8F70-053FB174900A}" type="presParOf" srcId="{9D455B58-3FDF-49F3-B2C3-9B08707717D7}" destId="{DD16E9AC-CD26-47A5-AC6D-643631C63AF7}" srcOrd="0" destOrd="0" presId="urn:microsoft.com/office/officeart/2005/8/layout/hierarchy1"/>
    <dgm:cxn modelId="{34D27C01-DF0C-4B05-AE61-EA3BEB132992}" type="presParOf" srcId="{DD16E9AC-CD26-47A5-AC6D-643631C63AF7}" destId="{490C359F-8497-4779-AC64-1224395EAF7C}" srcOrd="0" destOrd="0" presId="urn:microsoft.com/office/officeart/2005/8/layout/hierarchy1"/>
    <dgm:cxn modelId="{5DC9F5FF-EFEB-4838-A7D5-CD243FDCA88B}" type="presParOf" srcId="{DD16E9AC-CD26-47A5-AC6D-643631C63AF7}" destId="{3FAD01FE-1797-4AA0-AA05-97B8231B9587}" srcOrd="1" destOrd="0" presId="urn:microsoft.com/office/officeart/2005/8/layout/hierarchy1"/>
    <dgm:cxn modelId="{DAE20F0B-120A-4721-A546-0143995597B6}" type="presParOf" srcId="{9D455B58-3FDF-49F3-B2C3-9B08707717D7}" destId="{53981A17-77CA-445C-B51D-FB0DD2E3C407}" srcOrd="1" destOrd="0" presId="urn:microsoft.com/office/officeart/2005/8/layout/hierarchy1"/>
    <dgm:cxn modelId="{75438F15-E995-4A05-888E-97D87EF3A39C}" type="presParOf" srcId="{53981A17-77CA-445C-B51D-FB0DD2E3C407}" destId="{D57A626F-F9EA-4E27-8134-C39328C510EC}" srcOrd="0" destOrd="0" presId="urn:microsoft.com/office/officeart/2005/8/layout/hierarchy1"/>
    <dgm:cxn modelId="{86B4B94E-67AA-489E-9FC5-18E5F7FBA012}" type="presParOf" srcId="{53981A17-77CA-445C-B51D-FB0DD2E3C407}" destId="{7255A34D-01A3-4433-B5E0-10DE0D9938F4}" srcOrd="1" destOrd="0" presId="urn:microsoft.com/office/officeart/2005/8/layout/hierarchy1"/>
    <dgm:cxn modelId="{3FD332C0-8BE7-46DA-BCF5-B80AB2070131}" type="presParOf" srcId="{7255A34D-01A3-4433-B5E0-10DE0D9938F4}" destId="{87234DC0-AD29-4D51-94A6-B2283B431AE9}" srcOrd="0" destOrd="0" presId="urn:microsoft.com/office/officeart/2005/8/layout/hierarchy1"/>
    <dgm:cxn modelId="{EBED0FE3-9B49-482C-9CD1-6C3227A976A8}" type="presParOf" srcId="{87234DC0-AD29-4D51-94A6-B2283B431AE9}" destId="{0CBF1CB7-2EAE-4179-A4E6-C13F1B3E530C}" srcOrd="0" destOrd="0" presId="urn:microsoft.com/office/officeart/2005/8/layout/hierarchy1"/>
    <dgm:cxn modelId="{1BD45A52-4CAD-49D4-97C5-C2A813FEE9E0}" type="presParOf" srcId="{87234DC0-AD29-4D51-94A6-B2283B431AE9}" destId="{5C7906F4-E008-40F9-AB56-E546CBE5A415}" srcOrd="1" destOrd="0" presId="urn:microsoft.com/office/officeart/2005/8/layout/hierarchy1"/>
    <dgm:cxn modelId="{D3C8D100-00C8-4B5F-81E5-B132DF43DF2B}" type="presParOf" srcId="{7255A34D-01A3-4433-B5E0-10DE0D9938F4}" destId="{C3828A89-14A4-4BE8-82DB-3A0F2466BB69}" srcOrd="1" destOrd="0" presId="urn:microsoft.com/office/officeart/2005/8/layout/hierarchy1"/>
    <dgm:cxn modelId="{DD5077E2-26B9-4A92-8F30-ECDD9283692C}" type="presParOf" srcId="{53981A17-77CA-445C-B51D-FB0DD2E3C407}" destId="{753851AA-6E3E-4149-8DEA-CD0B1B06F249}" srcOrd="2" destOrd="0" presId="urn:microsoft.com/office/officeart/2005/8/layout/hierarchy1"/>
    <dgm:cxn modelId="{A2105C1E-F4C3-489E-9D66-8773525D8346}" type="presParOf" srcId="{53981A17-77CA-445C-B51D-FB0DD2E3C407}" destId="{CDA8E95D-20A2-4335-B59E-68453A2E1FF8}" srcOrd="3" destOrd="0" presId="urn:microsoft.com/office/officeart/2005/8/layout/hierarchy1"/>
    <dgm:cxn modelId="{E8E42682-0C5B-4ADE-BD3D-F5EE296E6F11}" type="presParOf" srcId="{CDA8E95D-20A2-4335-B59E-68453A2E1FF8}" destId="{F1B252AD-698F-466D-8925-BA27261D885C}" srcOrd="0" destOrd="0" presId="urn:microsoft.com/office/officeart/2005/8/layout/hierarchy1"/>
    <dgm:cxn modelId="{581363B2-A0B2-4224-B3C4-E59EA1F0DAD1}" type="presParOf" srcId="{F1B252AD-698F-466D-8925-BA27261D885C}" destId="{101636F3-814B-4496-8ED8-9BBC1F494527}" srcOrd="0" destOrd="0" presId="urn:microsoft.com/office/officeart/2005/8/layout/hierarchy1"/>
    <dgm:cxn modelId="{BA422763-9E7C-452D-9112-F6AD71D7E260}" type="presParOf" srcId="{F1B252AD-698F-466D-8925-BA27261D885C}" destId="{EE184961-B1E4-4647-ACC7-3BA4CCB3BD8C}" srcOrd="1" destOrd="0" presId="urn:microsoft.com/office/officeart/2005/8/layout/hierarchy1"/>
    <dgm:cxn modelId="{AFD5DE47-CE61-4F43-A348-95ADAF23E199}" type="presParOf" srcId="{CDA8E95D-20A2-4335-B59E-68453A2E1FF8}" destId="{75B77CE1-436D-45D6-B479-6DC09E0EC08E}" srcOrd="1" destOrd="0" presId="urn:microsoft.com/office/officeart/2005/8/layout/hierarchy1"/>
    <dgm:cxn modelId="{45BB78E6-8C83-4DDC-9D1E-AEA3575F8734}" type="presParOf" srcId="{FE1D4377-2B26-4078-A159-7873C8BD80BB}" destId="{AE7A5086-24E7-4CE5-85B4-7A30F05639E0}" srcOrd="4" destOrd="0" presId="urn:microsoft.com/office/officeart/2005/8/layout/hierarchy1"/>
    <dgm:cxn modelId="{6FCB73FF-7A62-410E-A0EA-76958C35C013}" type="presParOf" srcId="{FE1D4377-2B26-4078-A159-7873C8BD80BB}" destId="{1524F411-A4D1-4751-9DAA-C560913DE262}" srcOrd="5" destOrd="0" presId="urn:microsoft.com/office/officeart/2005/8/layout/hierarchy1"/>
    <dgm:cxn modelId="{52045566-57A3-4CB3-B615-ABBE71054C30}" type="presParOf" srcId="{1524F411-A4D1-4751-9DAA-C560913DE262}" destId="{77F6D159-6B1F-4B89-BD95-AE85A15B5A82}" srcOrd="0" destOrd="0" presId="urn:microsoft.com/office/officeart/2005/8/layout/hierarchy1"/>
    <dgm:cxn modelId="{CD3F418C-EB06-4450-B63D-204424901EFE}" type="presParOf" srcId="{77F6D159-6B1F-4B89-BD95-AE85A15B5A82}" destId="{05E4A855-CFF9-4A88-A7E1-83BF0742B06B}" srcOrd="0" destOrd="0" presId="urn:microsoft.com/office/officeart/2005/8/layout/hierarchy1"/>
    <dgm:cxn modelId="{0B011C46-7BE4-473B-B35B-EAC6CFB97BB5}" type="presParOf" srcId="{77F6D159-6B1F-4B89-BD95-AE85A15B5A82}" destId="{05A4E2E8-422C-4483-B628-5887FB353136}" srcOrd="1" destOrd="0" presId="urn:microsoft.com/office/officeart/2005/8/layout/hierarchy1"/>
    <dgm:cxn modelId="{8BE17D45-551E-45D0-A9F5-5E248C8B02C5}" type="presParOf" srcId="{1524F411-A4D1-4751-9DAA-C560913DE262}" destId="{6D047161-505B-466B-9CAC-67C9B5AB0205}" srcOrd="1" destOrd="0" presId="urn:microsoft.com/office/officeart/2005/8/layout/hierarchy1"/>
    <dgm:cxn modelId="{828EBCB8-2881-4207-BAE6-8F222EF9CF64}" type="presParOf" srcId="{6D047161-505B-466B-9CAC-67C9B5AB0205}" destId="{9B87D733-490A-42E2-B9FD-CCB3F2B3897E}" srcOrd="0" destOrd="0" presId="urn:microsoft.com/office/officeart/2005/8/layout/hierarchy1"/>
    <dgm:cxn modelId="{AF2BEB7D-605E-4245-874A-1D46EDED679B}" type="presParOf" srcId="{6D047161-505B-466B-9CAC-67C9B5AB0205}" destId="{B21A7881-1C32-4709-93D0-8DC9B8F304F7}" srcOrd="1" destOrd="0" presId="urn:microsoft.com/office/officeart/2005/8/layout/hierarchy1"/>
    <dgm:cxn modelId="{BD3ABDB2-158A-4C8B-B819-E7BB66E7A41F}" type="presParOf" srcId="{B21A7881-1C32-4709-93D0-8DC9B8F304F7}" destId="{78D57601-DF9F-4882-90BE-9CB76D828D4B}" srcOrd="0" destOrd="0" presId="urn:microsoft.com/office/officeart/2005/8/layout/hierarchy1"/>
    <dgm:cxn modelId="{B87841BD-F224-4251-B8F3-E3B50F959230}" type="presParOf" srcId="{78D57601-DF9F-4882-90BE-9CB76D828D4B}" destId="{113408D9-2BFB-4822-87D8-D093D04F4B36}" srcOrd="0" destOrd="0" presId="urn:microsoft.com/office/officeart/2005/8/layout/hierarchy1"/>
    <dgm:cxn modelId="{ACE8C2E0-CC07-4F28-ADFF-0E0D9C8D8770}" type="presParOf" srcId="{78D57601-DF9F-4882-90BE-9CB76D828D4B}" destId="{1E78ABBB-6EC1-426B-8251-80FC43B90AC2}" srcOrd="1" destOrd="0" presId="urn:microsoft.com/office/officeart/2005/8/layout/hierarchy1"/>
    <dgm:cxn modelId="{A0824097-39EA-4C51-A872-81ADC5AF44FF}" type="presParOf" srcId="{B21A7881-1C32-4709-93D0-8DC9B8F304F7}" destId="{5F530853-3051-42F8-A512-189513A9C44F}" srcOrd="1" destOrd="0" presId="urn:microsoft.com/office/officeart/2005/8/layout/hierarchy1"/>
    <dgm:cxn modelId="{997EC3DC-6283-4125-8228-2BF1D2D43D12}" type="presParOf" srcId="{6D047161-505B-466B-9CAC-67C9B5AB0205}" destId="{15CCAB50-1751-4FDE-B285-368DDA965575}" srcOrd="2" destOrd="0" presId="urn:microsoft.com/office/officeart/2005/8/layout/hierarchy1"/>
    <dgm:cxn modelId="{FF980741-7328-46BF-9BA2-9D047CE29D43}" type="presParOf" srcId="{6D047161-505B-466B-9CAC-67C9B5AB0205}" destId="{7900CFEB-31B3-44EF-ACFC-40EBA7EAD778}" srcOrd="3" destOrd="0" presId="urn:microsoft.com/office/officeart/2005/8/layout/hierarchy1"/>
    <dgm:cxn modelId="{6FA4FAD2-6A8B-4B78-A476-5431B0EE4553}" type="presParOf" srcId="{7900CFEB-31B3-44EF-ACFC-40EBA7EAD778}" destId="{00C2E4FE-60EA-4B0C-9EF6-EE2BE47B2FCC}" srcOrd="0" destOrd="0" presId="urn:microsoft.com/office/officeart/2005/8/layout/hierarchy1"/>
    <dgm:cxn modelId="{535FE165-5B12-41F9-8682-AD948A6FCB69}" type="presParOf" srcId="{00C2E4FE-60EA-4B0C-9EF6-EE2BE47B2FCC}" destId="{BE93973D-E005-4849-97B8-6FED2DC67E6A}" srcOrd="0" destOrd="0" presId="urn:microsoft.com/office/officeart/2005/8/layout/hierarchy1"/>
    <dgm:cxn modelId="{437199C3-00AC-4833-8A86-5911FF601384}" type="presParOf" srcId="{00C2E4FE-60EA-4B0C-9EF6-EE2BE47B2FCC}" destId="{93A5FCCD-D732-4595-AB0E-FABBAF67F35B}" srcOrd="1" destOrd="0" presId="urn:microsoft.com/office/officeart/2005/8/layout/hierarchy1"/>
    <dgm:cxn modelId="{581173B2-C879-4FC8-9939-1BAB38DEFA57}" type="presParOf" srcId="{7900CFEB-31B3-44EF-ACFC-40EBA7EAD778}" destId="{D7F09428-83D2-4AA1-A6CD-53A7451B8D67}" srcOrd="1" destOrd="0" presId="urn:microsoft.com/office/officeart/2005/8/layout/hierarchy1"/>
    <dgm:cxn modelId="{851BBDF3-CC33-43BE-B7BE-C1AB12E8797D}" type="presParOf" srcId="{D7F09428-83D2-4AA1-A6CD-53A7451B8D67}" destId="{A3374AD8-6557-4888-91C3-BB80ADED81C8}" srcOrd="0" destOrd="0" presId="urn:microsoft.com/office/officeart/2005/8/layout/hierarchy1"/>
    <dgm:cxn modelId="{1A71FF9D-7A2F-42AB-98CF-ABBA543A11AE}" type="presParOf" srcId="{D7F09428-83D2-4AA1-A6CD-53A7451B8D67}" destId="{B5AFF681-1DED-446F-BF1B-3AE2E4026C07}" srcOrd="1" destOrd="0" presId="urn:microsoft.com/office/officeart/2005/8/layout/hierarchy1"/>
    <dgm:cxn modelId="{2667268A-25B9-4BA2-A07F-C28FCD0CF332}" type="presParOf" srcId="{B5AFF681-1DED-446F-BF1B-3AE2E4026C07}" destId="{33DDF1D7-E2D6-45EE-9BEF-7C595FBBA0DB}" srcOrd="0" destOrd="0" presId="urn:microsoft.com/office/officeart/2005/8/layout/hierarchy1"/>
    <dgm:cxn modelId="{E64499BF-E1CC-4B6E-B07D-A8BFA2FBA39C}" type="presParOf" srcId="{33DDF1D7-E2D6-45EE-9BEF-7C595FBBA0DB}" destId="{1CD71716-71FB-4C42-91F6-CC12929736A2}" srcOrd="0" destOrd="0" presId="urn:microsoft.com/office/officeart/2005/8/layout/hierarchy1"/>
    <dgm:cxn modelId="{3A9A76DC-9CD1-45CC-80AC-85E3BFBAD6BF}" type="presParOf" srcId="{33DDF1D7-E2D6-45EE-9BEF-7C595FBBA0DB}" destId="{329C52E0-2170-4860-92FE-8B0964178A9F}" srcOrd="1" destOrd="0" presId="urn:microsoft.com/office/officeart/2005/8/layout/hierarchy1"/>
    <dgm:cxn modelId="{5A63A5F2-7929-4D6C-80DD-7570E47C4134}" type="presParOf" srcId="{B5AFF681-1DED-446F-BF1B-3AE2E4026C07}" destId="{EC93013D-1501-41AF-AA3B-520DC86599EF}" srcOrd="1" destOrd="0" presId="urn:microsoft.com/office/officeart/2005/8/layout/hierarchy1"/>
    <dgm:cxn modelId="{91132319-D74C-48C0-8AFC-FA1ECA9F1C86}" type="presParOf" srcId="{EC93013D-1501-41AF-AA3B-520DC86599EF}" destId="{835B64B6-ACBF-4A01-9777-26DC0587677D}" srcOrd="0" destOrd="0" presId="urn:microsoft.com/office/officeart/2005/8/layout/hierarchy1"/>
    <dgm:cxn modelId="{69E39716-74AD-4044-85CF-525D89B2A89A}" type="presParOf" srcId="{EC93013D-1501-41AF-AA3B-520DC86599EF}" destId="{B82587B0-ACF3-4CC4-84C8-0D2CDFEE04E6}" srcOrd="1" destOrd="0" presId="urn:microsoft.com/office/officeart/2005/8/layout/hierarchy1"/>
    <dgm:cxn modelId="{E9D19EB1-DA27-4673-87AC-83CCA7828344}" type="presParOf" srcId="{B82587B0-ACF3-4CC4-84C8-0D2CDFEE04E6}" destId="{D05134EA-1E3B-45F9-8E01-34AA6B56E7CB}" srcOrd="0" destOrd="0" presId="urn:microsoft.com/office/officeart/2005/8/layout/hierarchy1"/>
    <dgm:cxn modelId="{1FECE710-3902-4430-B381-EF434802998A}" type="presParOf" srcId="{D05134EA-1E3B-45F9-8E01-34AA6B56E7CB}" destId="{32D86ADC-F772-4996-A72A-056E14AF6629}" srcOrd="0" destOrd="0" presId="urn:microsoft.com/office/officeart/2005/8/layout/hierarchy1"/>
    <dgm:cxn modelId="{DBB85886-A9B6-43C0-84DC-A146E4855089}" type="presParOf" srcId="{D05134EA-1E3B-45F9-8E01-34AA6B56E7CB}" destId="{BFB93FB0-33B9-44CC-9F4E-8CE77FE3429E}" srcOrd="1" destOrd="0" presId="urn:microsoft.com/office/officeart/2005/8/layout/hierarchy1"/>
    <dgm:cxn modelId="{3CA4B8D4-8DF9-4A43-A76A-C7FF41173DB6}" type="presParOf" srcId="{B82587B0-ACF3-4CC4-84C8-0D2CDFEE04E6}" destId="{358C8EF9-480F-49D2-8270-315695F882C6}" srcOrd="1" destOrd="0" presId="urn:microsoft.com/office/officeart/2005/8/layout/hierarchy1"/>
    <dgm:cxn modelId="{678D89FF-256A-44EB-850B-F6610F646155}" type="presParOf" srcId="{358C8EF9-480F-49D2-8270-315695F882C6}" destId="{AEBBF8EE-1E35-417E-8654-85783D99D4B1}" srcOrd="0" destOrd="0" presId="urn:microsoft.com/office/officeart/2005/8/layout/hierarchy1"/>
    <dgm:cxn modelId="{B2B4D052-ACA0-481F-976E-056FC8AA6CC1}" type="presParOf" srcId="{358C8EF9-480F-49D2-8270-315695F882C6}" destId="{BDF954FC-4907-44F8-AB1E-0DC949ECFC17}" srcOrd="1" destOrd="0" presId="urn:microsoft.com/office/officeart/2005/8/layout/hierarchy1"/>
    <dgm:cxn modelId="{68ED001D-EFF1-40A4-BEB8-384A48D1BD21}" type="presParOf" srcId="{BDF954FC-4907-44F8-AB1E-0DC949ECFC17}" destId="{7FECE36F-1CF6-4B7A-A10B-CFB2DA73F7E9}" srcOrd="0" destOrd="0" presId="urn:microsoft.com/office/officeart/2005/8/layout/hierarchy1"/>
    <dgm:cxn modelId="{A5A13EAE-88EE-4F93-BFC8-B38AECF6E0E0}" type="presParOf" srcId="{7FECE36F-1CF6-4B7A-A10B-CFB2DA73F7E9}" destId="{125A5254-D1DF-42C9-BE69-1BE65485793C}" srcOrd="0" destOrd="0" presId="urn:microsoft.com/office/officeart/2005/8/layout/hierarchy1"/>
    <dgm:cxn modelId="{FBF33807-3CA2-4B06-BF62-6FD79F50047D}" type="presParOf" srcId="{7FECE36F-1CF6-4B7A-A10B-CFB2DA73F7E9}" destId="{F05AD4FA-0393-4289-8E99-335D215DBD7A}" srcOrd="1" destOrd="0" presId="urn:microsoft.com/office/officeart/2005/8/layout/hierarchy1"/>
    <dgm:cxn modelId="{F7FFA0DD-C97E-4673-B51F-3C557CC53268}" type="presParOf" srcId="{BDF954FC-4907-44F8-AB1E-0DC949ECFC17}" destId="{6E4829FE-D3F2-44BE-ADA0-568CBF0EAAC2}" srcOrd="1" destOrd="0" presId="urn:microsoft.com/office/officeart/2005/8/layout/hierarchy1"/>
    <dgm:cxn modelId="{F74DDF6A-0E33-4C02-BA32-C79CCCFF00BD}" type="presParOf" srcId="{6E4829FE-D3F2-44BE-ADA0-568CBF0EAAC2}" destId="{25A38123-8687-4AC9-9CB5-BC529591EE0C}" srcOrd="0" destOrd="0" presId="urn:microsoft.com/office/officeart/2005/8/layout/hierarchy1"/>
    <dgm:cxn modelId="{0A91C9C5-A4E0-4943-B7C4-A8942A4E4C0C}" type="presParOf" srcId="{6E4829FE-D3F2-44BE-ADA0-568CBF0EAAC2}" destId="{A0096303-047B-4DCD-AFCA-AB1EFEEB867C}" srcOrd="1" destOrd="0" presId="urn:microsoft.com/office/officeart/2005/8/layout/hierarchy1"/>
    <dgm:cxn modelId="{91C59461-5FD8-4104-9CB7-9732F443E119}" type="presParOf" srcId="{A0096303-047B-4DCD-AFCA-AB1EFEEB867C}" destId="{0887CE48-AE56-4B33-A781-98B3444891BC}" srcOrd="0" destOrd="0" presId="urn:microsoft.com/office/officeart/2005/8/layout/hierarchy1"/>
    <dgm:cxn modelId="{5FCC7684-FA27-411D-8F57-904C7A03E603}" type="presParOf" srcId="{0887CE48-AE56-4B33-A781-98B3444891BC}" destId="{DC4DB1F7-A7E0-4133-963E-435C09552BDA}" srcOrd="0" destOrd="0" presId="urn:microsoft.com/office/officeart/2005/8/layout/hierarchy1"/>
    <dgm:cxn modelId="{A854192C-A601-43EC-A870-2D23876BCBE1}" type="presParOf" srcId="{0887CE48-AE56-4B33-A781-98B3444891BC}" destId="{B0AB694A-A735-4FE7-ACB9-E2587556913E}" srcOrd="1" destOrd="0" presId="urn:microsoft.com/office/officeart/2005/8/layout/hierarchy1"/>
    <dgm:cxn modelId="{7B388D86-F9CB-45CD-A337-5A06BE7C756E}" type="presParOf" srcId="{A0096303-047B-4DCD-AFCA-AB1EFEEB867C}" destId="{D766E52C-8883-445B-B038-660B4438FB84}" srcOrd="1" destOrd="0" presId="urn:microsoft.com/office/officeart/2005/8/layout/hierarchy1"/>
    <dgm:cxn modelId="{4180B8A7-5D9C-4F48-9877-4C2656F0540E}" type="presParOf" srcId="{FE1D4377-2B26-4078-A159-7873C8BD80BB}" destId="{B77E839E-71D5-452F-A1A4-F0B9FCB13950}" srcOrd="6" destOrd="0" presId="urn:microsoft.com/office/officeart/2005/8/layout/hierarchy1"/>
    <dgm:cxn modelId="{8B98743F-CC04-4E76-8E16-20031AE771A2}" type="presParOf" srcId="{FE1D4377-2B26-4078-A159-7873C8BD80BB}" destId="{FF625940-E354-4F32-86B6-7B5B93F137CD}" srcOrd="7" destOrd="0" presId="urn:microsoft.com/office/officeart/2005/8/layout/hierarchy1"/>
    <dgm:cxn modelId="{E75D5C42-5FE1-4152-9358-7BFDF48D3A19}" type="presParOf" srcId="{FF625940-E354-4F32-86B6-7B5B93F137CD}" destId="{C8E16613-B8F1-479A-ACE6-24F9BF40E19F}" srcOrd="0" destOrd="0" presId="urn:microsoft.com/office/officeart/2005/8/layout/hierarchy1"/>
    <dgm:cxn modelId="{22DE1142-ECA4-48A8-82CD-B50D85613C1C}" type="presParOf" srcId="{C8E16613-B8F1-479A-ACE6-24F9BF40E19F}" destId="{87B3101D-7D69-4D24-B9E2-F1D805D45C95}" srcOrd="0" destOrd="0" presId="urn:microsoft.com/office/officeart/2005/8/layout/hierarchy1"/>
    <dgm:cxn modelId="{24484D47-FFA0-4082-B4EA-131094F0C9EE}" type="presParOf" srcId="{C8E16613-B8F1-479A-ACE6-24F9BF40E19F}" destId="{B3953346-7E0F-44C8-91AF-66894951BD3A}" srcOrd="1" destOrd="0" presId="urn:microsoft.com/office/officeart/2005/8/layout/hierarchy1"/>
    <dgm:cxn modelId="{1CC094C8-AE3A-430F-A76C-F924DC2D2AAA}" type="presParOf" srcId="{FF625940-E354-4F32-86B6-7B5B93F137CD}" destId="{D6B2CAEA-12A4-45C4-BAB0-6511705E5482}" srcOrd="1" destOrd="0" presId="urn:microsoft.com/office/officeart/2005/8/layout/hierarchy1"/>
    <dgm:cxn modelId="{E90975C7-EA3B-4B2C-95A6-DD423C3B7BC9}" type="presParOf" srcId="{D6B2CAEA-12A4-45C4-BAB0-6511705E5482}" destId="{ACCBF0EE-753C-4E76-B16E-68D6A22AB5A9}" srcOrd="0" destOrd="0" presId="urn:microsoft.com/office/officeart/2005/8/layout/hierarchy1"/>
    <dgm:cxn modelId="{EDA71C49-C57A-4231-938F-71E9E49A0279}" type="presParOf" srcId="{D6B2CAEA-12A4-45C4-BAB0-6511705E5482}" destId="{CD7BDEC3-8657-4B57-A000-E0B9371D0399}" srcOrd="1" destOrd="0" presId="urn:microsoft.com/office/officeart/2005/8/layout/hierarchy1"/>
    <dgm:cxn modelId="{3511C763-886A-4E13-A9DC-9F9F513287CD}" type="presParOf" srcId="{CD7BDEC3-8657-4B57-A000-E0B9371D0399}" destId="{F40321F1-1BDC-40BC-AA9B-FC3589DEC1CC}" srcOrd="0" destOrd="0" presId="urn:microsoft.com/office/officeart/2005/8/layout/hierarchy1"/>
    <dgm:cxn modelId="{5A07F2D9-0562-437F-A1AB-02B73A25E566}" type="presParOf" srcId="{F40321F1-1BDC-40BC-AA9B-FC3589DEC1CC}" destId="{4ED8BE58-46B7-459D-B8C2-94C69A58C2D1}" srcOrd="0" destOrd="0" presId="urn:microsoft.com/office/officeart/2005/8/layout/hierarchy1"/>
    <dgm:cxn modelId="{CCECEB08-248E-4381-A9E4-F067E76DA7BA}" type="presParOf" srcId="{F40321F1-1BDC-40BC-AA9B-FC3589DEC1CC}" destId="{8642965E-481A-403B-9904-2AF09B52CA75}" srcOrd="1" destOrd="0" presId="urn:microsoft.com/office/officeart/2005/8/layout/hierarchy1"/>
    <dgm:cxn modelId="{EA74A331-6DC8-4C43-8144-EAA4DFBD67A1}" type="presParOf" srcId="{CD7BDEC3-8657-4B57-A000-E0B9371D0399}" destId="{9727423A-918F-47E8-B1AB-14A28DE9A176}" srcOrd="1" destOrd="0" presId="urn:microsoft.com/office/officeart/2005/8/layout/hierarchy1"/>
    <dgm:cxn modelId="{42824F57-020C-4401-9AA2-CEC767DAD38B}" type="presParOf" srcId="{9727423A-918F-47E8-B1AB-14A28DE9A176}" destId="{14BAAE13-DF56-47E6-8CF9-DCC7CBC7FEEE}" srcOrd="0" destOrd="0" presId="urn:microsoft.com/office/officeart/2005/8/layout/hierarchy1"/>
    <dgm:cxn modelId="{50D001FB-6862-4C89-9BB3-D02ABFB8C384}" type="presParOf" srcId="{9727423A-918F-47E8-B1AB-14A28DE9A176}" destId="{F740689D-216D-4B56-A74C-68C73E8FDCA4}" srcOrd="1" destOrd="0" presId="urn:microsoft.com/office/officeart/2005/8/layout/hierarchy1"/>
    <dgm:cxn modelId="{D1005232-77E1-4F23-BF75-8C468794083C}" type="presParOf" srcId="{F740689D-216D-4B56-A74C-68C73E8FDCA4}" destId="{168F77AD-796D-4C22-97F0-3FCA9C834DBA}" srcOrd="0" destOrd="0" presId="urn:microsoft.com/office/officeart/2005/8/layout/hierarchy1"/>
    <dgm:cxn modelId="{46D07F9F-26A3-4763-9232-A477282D7DAE}" type="presParOf" srcId="{168F77AD-796D-4C22-97F0-3FCA9C834DBA}" destId="{F017FB19-6B3B-4DF0-BF13-BFAB8D8F7E64}" srcOrd="0" destOrd="0" presId="urn:microsoft.com/office/officeart/2005/8/layout/hierarchy1"/>
    <dgm:cxn modelId="{72AC5048-AA91-4895-BF83-34CDB5D32A40}" type="presParOf" srcId="{168F77AD-796D-4C22-97F0-3FCA9C834DBA}" destId="{4EFD6F35-2C92-4AF7-A0A5-CE937FBD73E5}" srcOrd="1" destOrd="0" presId="urn:microsoft.com/office/officeart/2005/8/layout/hierarchy1"/>
    <dgm:cxn modelId="{766D4066-380A-44E6-B55B-25C433D6D7B1}" type="presParOf" srcId="{F740689D-216D-4B56-A74C-68C73E8FDCA4}" destId="{FF9F69BE-72D6-4C9E-9027-487DBDA39A1E}" srcOrd="1" destOrd="0" presId="urn:microsoft.com/office/officeart/2005/8/layout/hierarchy1"/>
    <dgm:cxn modelId="{B14CD091-F3E4-40BD-B8E3-CA3C5628AB93}" type="presParOf" srcId="{FF9F69BE-72D6-4C9E-9027-487DBDA39A1E}" destId="{6A2AC215-DB98-4CBB-871A-FEAC20A24CFD}" srcOrd="0" destOrd="0" presId="urn:microsoft.com/office/officeart/2005/8/layout/hierarchy1"/>
    <dgm:cxn modelId="{D3F3E564-E07C-4D15-806D-D5B92E0782F1}" type="presParOf" srcId="{FF9F69BE-72D6-4C9E-9027-487DBDA39A1E}" destId="{69FA826B-8A68-4F9F-B0A0-410AA56A3C92}" srcOrd="1" destOrd="0" presId="urn:microsoft.com/office/officeart/2005/8/layout/hierarchy1"/>
    <dgm:cxn modelId="{5C580699-8D57-4A5B-8B71-3BAFC0375655}" type="presParOf" srcId="{69FA826B-8A68-4F9F-B0A0-410AA56A3C92}" destId="{BEE9C01C-DDBF-4E93-A986-0FCAC846EFE1}" srcOrd="0" destOrd="0" presId="urn:microsoft.com/office/officeart/2005/8/layout/hierarchy1"/>
    <dgm:cxn modelId="{AC2FCDAA-462D-4763-AB87-283C5F24A242}" type="presParOf" srcId="{BEE9C01C-DDBF-4E93-A986-0FCAC846EFE1}" destId="{522B421E-7502-46E8-9A1F-E30B919BC9DA}" srcOrd="0" destOrd="0" presId="urn:microsoft.com/office/officeart/2005/8/layout/hierarchy1"/>
    <dgm:cxn modelId="{0C3260B1-EEB2-498D-A57D-4AFEED499E90}" type="presParOf" srcId="{BEE9C01C-DDBF-4E93-A986-0FCAC846EFE1}" destId="{E6E42A2A-0E0E-424E-B692-366FC3975799}" srcOrd="1" destOrd="0" presId="urn:microsoft.com/office/officeart/2005/8/layout/hierarchy1"/>
    <dgm:cxn modelId="{A46E2774-CFA3-439E-A30F-BEEE2337D6C6}" type="presParOf" srcId="{69FA826B-8A68-4F9F-B0A0-410AA56A3C92}" destId="{E921FDC9-F946-4151-B224-8A5C2517F7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2AC215-DB98-4CBB-871A-FEAC20A24CFD}">
      <dsp:nvSpPr>
        <dsp:cNvPr id="0" name=""/>
        <dsp:cNvSpPr/>
      </dsp:nvSpPr>
      <dsp:spPr>
        <a:xfrm>
          <a:off x="8494642" y="3525939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AAE13-DF56-47E6-8CF9-DCC7CBC7FEEE}">
      <dsp:nvSpPr>
        <dsp:cNvPr id="0" name=""/>
        <dsp:cNvSpPr/>
      </dsp:nvSpPr>
      <dsp:spPr>
        <a:xfrm>
          <a:off x="8494642" y="2653080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BF0EE-753C-4E76-B16E-68D6A22AB5A9}">
      <dsp:nvSpPr>
        <dsp:cNvPr id="0" name=""/>
        <dsp:cNvSpPr/>
      </dsp:nvSpPr>
      <dsp:spPr>
        <a:xfrm>
          <a:off x="8494642" y="1780221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7E839E-71D5-452F-A1A4-F0B9FCB13950}">
      <dsp:nvSpPr>
        <dsp:cNvPr id="0" name=""/>
        <dsp:cNvSpPr/>
      </dsp:nvSpPr>
      <dsp:spPr>
        <a:xfrm>
          <a:off x="5083496" y="907362"/>
          <a:ext cx="3456866" cy="274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54"/>
              </a:lnTo>
              <a:lnTo>
                <a:pt x="3456866" y="186854"/>
              </a:lnTo>
              <a:lnTo>
                <a:pt x="3456866" y="27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38123-8687-4AC9-9CB5-BC529591EE0C}">
      <dsp:nvSpPr>
        <dsp:cNvPr id="0" name=""/>
        <dsp:cNvSpPr/>
      </dsp:nvSpPr>
      <dsp:spPr>
        <a:xfrm>
          <a:off x="7341194" y="5271656"/>
          <a:ext cx="91440" cy="260255"/>
        </a:xfrm>
        <a:custGeom>
          <a:avLst/>
          <a:gdLst/>
          <a:ahLst/>
          <a:cxnLst/>
          <a:rect l="0" t="0" r="0" b="0"/>
          <a:pathLst>
            <a:path>
              <a:moveTo>
                <a:pt x="46879" y="0"/>
              </a:moveTo>
              <a:lnTo>
                <a:pt x="46879" y="172917"/>
              </a:lnTo>
              <a:lnTo>
                <a:pt x="45720" y="172917"/>
              </a:lnTo>
              <a:lnTo>
                <a:pt x="45720" y="2602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BBF8EE-1E35-417E-8654-85783D99D4B1}">
      <dsp:nvSpPr>
        <dsp:cNvPr id="0" name=""/>
        <dsp:cNvSpPr/>
      </dsp:nvSpPr>
      <dsp:spPr>
        <a:xfrm>
          <a:off x="7342353" y="4398798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B64B6-ACBF-4A01-9777-26DC0587677D}">
      <dsp:nvSpPr>
        <dsp:cNvPr id="0" name=""/>
        <dsp:cNvSpPr/>
      </dsp:nvSpPr>
      <dsp:spPr>
        <a:xfrm>
          <a:off x="7342353" y="3525939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74AD8-6557-4888-91C3-BB80ADED81C8}">
      <dsp:nvSpPr>
        <dsp:cNvPr id="0" name=""/>
        <dsp:cNvSpPr/>
      </dsp:nvSpPr>
      <dsp:spPr>
        <a:xfrm>
          <a:off x="7342353" y="2653080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CAB50-1751-4FDE-B285-368DDA965575}">
      <dsp:nvSpPr>
        <dsp:cNvPr id="0" name=""/>
        <dsp:cNvSpPr/>
      </dsp:nvSpPr>
      <dsp:spPr>
        <a:xfrm>
          <a:off x="6811929" y="1780221"/>
          <a:ext cx="576144" cy="274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54"/>
              </a:lnTo>
              <a:lnTo>
                <a:pt x="576144" y="186854"/>
              </a:lnTo>
              <a:lnTo>
                <a:pt x="576144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7D733-490A-42E2-B9FD-CCB3F2B3897E}">
      <dsp:nvSpPr>
        <dsp:cNvPr id="0" name=""/>
        <dsp:cNvSpPr/>
      </dsp:nvSpPr>
      <dsp:spPr>
        <a:xfrm>
          <a:off x="6235784" y="1780221"/>
          <a:ext cx="576144" cy="274192"/>
        </a:xfrm>
        <a:custGeom>
          <a:avLst/>
          <a:gdLst/>
          <a:ahLst/>
          <a:cxnLst/>
          <a:rect l="0" t="0" r="0" b="0"/>
          <a:pathLst>
            <a:path>
              <a:moveTo>
                <a:pt x="576144" y="0"/>
              </a:moveTo>
              <a:lnTo>
                <a:pt x="576144" y="186854"/>
              </a:lnTo>
              <a:lnTo>
                <a:pt x="0" y="186854"/>
              </a:lnTo>
              <a:lnTo>
                <a:pt x="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A5086-24E7-4CE5-85B4-7A30F05639E0}">
      <dsp:nvSpPr>
        <dsp:cNvPr id="0" name=""/>
        <dsp:cNvSpPr/>
      </dsp:nvSpPr>
      <dsp:spPr>
        <a:xfrm>
          <a:off x="5083496" y="907362"/>
          <a:ext cx="1728433" cy="274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54"/>
              </a:lnTo>
              <a:lnTo>
                <a:pt x="1728433" y="186854"/>
              </a:lnTo>
              <a:lnTo>
                <a:pt x="1728433" y="27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851AA-6E3E-4149-8DEA-CD0B1B06F249}">
      <dsp:nvSpPr>
        <dsp:cNvPr id="0" name=""/>
        <dsp:cNvSpPr/>
      </dsp:nvSpPr>
      <dsp:spPr>
        <a:xfrm>
          <a:off x="5083496" y="2653080"/>
          <a:ext cx="576144" cy="274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54"/>
              </a:lnTo>
              <a:lnTo>
                <a:pt x="576144" y="186854"/>
              </a:lnTo>
              <a:lnTo>
                <a:pt x="576144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A626F-F9EA-4E27-8134-C39328C510EC}">
      <dsp:nvSpPr>
        <dsp:cNvPr id="0" name=""/>
        <dsp:cNvSpPr/>
      </dsp:nvSpPr>
      <dsp:spPr>
        <a:xfrm>
          <a:off x="4507351" y="2653080"/>
          <a:ext cx="576144" cy="274192"/>
        </a:xfrm>
        <a:custGeom>
          <a:avLst/>
          <a:gdLst/>
          <a:ahLst/>
          <a:cxnLst/>
          <a:rect l="0" t="0" r="0" b="0"/>
          <a:pathLst>
            <a:path>
              <a:moveTo>
                <a:pt x="576144" y="0"/>
              </a:moveTo>
              <a:lnTo>
                <a:pt x="576144" y="186854"/>
              </a:lnTo>
              <a:lnTo>
                <a:pt x="0" y="186854"/>
              </a:lnTo>
              <a:lnTo>
                <a:pt x="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E243E-2365-476F-BC0F-C982F632A5A7}">
      <dsp:nvSpPr>
        <dsp:cNvPr id="0" name=""/>
        <dsp:cNvSpPr/>
      </dsp:nvSpPr>
      <dsp:spPr>
        <a:xfrm>
          <a:off x="3931207" y="1780221"/>
          <a:ext cx="1152288" cy="274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54"/>
              </a:lnTo>
              <a:lnTo>
                <a:pt x="1152288" y="186854"/>
              </a:lnTo>
              <a:lnTo>
                <a:pt x="1152288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1058C-6FDA-431C-93F2-87AE0A7599B6}">
      <dsp:nvSpPr>
        <dsp:cNvPr id="0" name=""/>
        <dsp:cNvSpPr/>
      </dsp:nvSpPr>
      <dsp:spPr>
        <a:xfrm>
          <a:off x="3885487" y="1780221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5693D-3D13-463C-A3E8-ACF9E2C43E87}">
      <dsp:nvSpPr>
        <dsp:cNvPr id="0" name=""/>
        <dsp:cNvSpPr/>
      </dsp:nvSpPr>
      <dsp:spPr>
        <a:xfrm>
          <a:off x="2778918" y="1780221"/>
          <a:ext cx="1152288" cy="274192"/>
        </a:xfrm>
        <a:custGeom>
          <a:avLst/>
          <a:gdLst/>
          <a:ahLst/>
          <a:cxnLst/>
          <a:rect l="0" t="0" r="0" b="0"/>
          <a:pathLst>
            <a:path>
              <a:moveTo>
                <a:pt x="1152288" y="0"/>
              </a:moveTo>
              <a:lnTo>
                <a:pt x="1152288" y="186854"/>
              </a:lnTo>
              <a:lnTo>
                <a:pt x="0" y="186854"/>
              </a:lnTo>
              <a:lnTo>
                <a:pt x="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002E7-DFC7-4C1B-8481-9117E71E13B0}">
      <dsp:nvSpPr>
        <dsp:cNvPr id="0" name=""/>
        <dsp:cNvSpPr/>
      </dsp:nvSpPr>
      <dsp:spPr>
        <a:xfrm>
          <a:off x="3931207" y="907362"/>
          <a:ext cx="1152288" cy="274192"/>
        </a:xfrm>
        <a:custGeom>
          <a:avLst/>
          <a:gdLst/>
          <a:ahLst/>
          <a:cxnLst/>
          <a:rect l="0" t="0" r="0" b="0"/>
          <a:pathLst>
            <a:path>
              <a:moveTo>
                <a:pt x="1152288" y="0"/>
              </a:moveTo>
              <a:lnTo>
                <a:pt x="1152288" y="186854"/>
              </a:lnTo>
              <a:lnTo>
                <a:pt x="0" y="186854"/>
              </a:lnTo>
              <a:lnTo>
                <a:pt x="0" y="27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ADAFC-B11E-403B-A18B-725B873DB192}">
      <dsp:nvSpPr>
        <dsp:cNvPr id="0" name=""/>
        <dsp:cNvSpPr/>
      </dsp:nvSpPr>
      <dsp:spPr>
        <a:xfrm>
          <a:off x="2778918" y="3525939"/>
          <a:ext cx="576144" cy="274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54"/>
              </a:lnTo>
              <a:lnTo>
                <a:pt x="576144" y="186854"/>
              </a:lnTo>
              <a:lnTo>
                <a:pt x="576144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05068-039D-48B2-ABA4-458AB5F6E64C}">
      <dsp:nvSpPr>
        <dsp:cNvPr id="0" name=""/>
        <dsp:cNvSpPr/>
      </dsp:nvSpPr>
      <dsp:spPr>
        <a:xfrm>
          <a:off x="2202774" y="3525939"/>
          <a:ext cx="576144" cy="274192"/>
        </a:xfrm>
        <a:custGeom>
          <a:avLst/>
          <a:gdLst/>
          <a:ahLst/>
          <a:cxnLst/>
          <a:rect l="0" t="0" r="0" b="0"/>
          <a:pathLst>
            <a:path>
              <a:moveTo>
                <a:pt x="576144" y="0"/>
              </a:moveTo>
              <a:lnTo>
                <a:pt x="576144" y="186854"/>
              </a:lnTo>
              <a:lnTo>
                <a:pt x="0" y="186854"/>
              </a:lnTo>
              <a:lnTo>
                <a:pt x="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44FAE-4A65-481C-8841-B3C93ACB09A6}">
      <dsp:nvSpPr>
        <dsp:cNvPr id="0" name=""/>
        <dsp:cNvSpPr/>
      </dsp:nvSpPr>
      <dsp:spPr>
        <a:xfrm>
          <a:off x="1626629" y="2653080"/>
          <a:ext cx="1152288" cy="274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54"/>
              </a:lnTo>
              <a:lnTo>
                <a:pt x="1152288" y="186854"/>
              </a:lnTo>
              <a:lnTo>
                <a:pt x="1152288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99B46-C12D-4D76-9CEA-68A22362AD28}">
      <dsp:nvSpPr>
        <dsp:cNvPr id="0" name=""/>
        <dsp:cNvSpPr/>
      </dsp:nvSpPr>
      <dsp:spPr>
        <a:xfrm>
          <a:off x="1580909" y="2653080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890E5-4B3A-4074-A847-7E5FB9048670}">
      <dsp:nvSpPr>
        <dsp:cNvPr id="0" name=""/>
        <dsp:cNvSpPr/>
      </dsp:nvSpPr>
      <dsp:spPr>
        <a:xfrm>
          <a:off x="474340" y="2653080"/>
          <a:ext cx="1152288" cy="274192"/>
        </a:xfrm>
        <a:custGeom>
          <a:avLst/>
          <a:gdLst/>
          <a:ahLst/>
          <a:cxnLst/>
          <a:rect l="0" t="0" r="0" b="0"/>
          <a:pathLst>
            <a:path>
              <a:moveTo>
                <a:pt x="1152288" y="0"/>
              </a:moveTo>
              <a:lnTo>
                <a:pt x="1152288" y="186854"/>
              </a:lnTo>
              <a:lnTo>
                <a:pt x="0" y="186854"/>
              </a:lnTo>
              <a:lnTo>
                <a:pt x="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59669-21A9-4BC1-9046-566ED6B03017}">
      <dsp:nvSpPr>
        <dsp:cNvPr id="0" name=""/>
        <dsp:cNvSpPr/>
      </dsp:nvSpPr>
      <dsp:spPr>
        <a:xfrm>
          <a:off x="1580909" y="1780221"/>
          <a:ext cx="91440" cy="2741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5BFBA-6256-4194-A932-0DE4FBC8B4EE}">
      <dsp:nvSpPr>
        <dsp:cNvPr id="0" name=""/>
        <dsp:cNvSpPr/>
      </dsp:nvSpPr>
      <dsp:spPr>
        <a:xfrm>
          <a:off x="1626629" y="907362"/>
          <a:ext cx="3456866" cy="274192"/>
        </a:xfrm>
        <a:custGeom>
          <a:avLst/>
          <a:gdLst/>
          <a:ahLst/>
          <a:cxnLst/>
          <a:rect l="0" t="0" r="0" b="0"/>
          <a:pathLst>
            <a:path>
              <a:moveTo>
                <a:pt x="3456866" y="0"/>
              </a:moveTo>
              <a:lnTo>
                <a:pt x="3456866" y="186854"/>
              </a:lnTo>
              <a:lnTo>
                <a:pt x="0" y="186854"/>
              </a:lnTo>
              <a:lnTo>
                <a:pt x="0" y="2741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C6EEE-7F13-4D3E-9EA8-E939A0E77179}">
      <dsp:nvSpPr>
        <dsp:cNvPr id="0" name=""/>
        <dsp:cNvSpPr/>
      </dsp:nvSpPr>
      <dsp:spPr>
        <a:xfrm>
          <a:off x="4612105" y="308696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51831-506B-481A-9019-F36FD10D6109}">
      <dsp:nvSpPr>
        <dsp:cNvPr id="0" name=""/>
        <dsp:cNvSpPr/>
      </dsp:nvSpPr>
      <dsp:spPr>
        <a:xfrm>
          <a:off x="4716858" y="408212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Aprendizaje estratégico</a:t>
          </a:r>
          <a:endParaRPr lang="es-MX" sz="600" kern="1200" dirty="0"/>
        </a:p>
      </dsp:txBody>
      <dsp:txXfrm>
        <a:off x="4734392" y="425746"/>
        <a:ext cx="907713" cy="563598"/>
      </dsp:txXfrm>
    </dsp:sp>
    <dsp:sp modelId="{8B269FC5-1B6D-4CE9-9CAC-A33397B4BE67}">
      <dsp:nvSpPr>
        <dsp:cNvPr id="0" name=""/>
        <dsp:cNvSpPr/>
      </dsp:nvSpPr>
      <dsp:spPr>
        <a:xfrm>
          <a:off x="1155238" y="1181555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D7CD4-F3EA-4325-9C15-C4AE19B36FE3}">
      <dsp:nvSpPr>
        <dsp:cNvPr id="0" name=""/>
        <dsp:cNvSpPr/>
      </dsp:nvSpPr>
      <dsp:spPr>
        <a:xfrm>
          <a:off x="1259992" y="1281071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Contexto estratégico</a:t>
          </a:r>
          <a:endParaRPr lang="es-MX" sz="600" kern="1200" dirty="0"/>
        </a:p>
      </dsp:txBody>
      <dsp:txXfrm>
        <a:off x="1277526" y="1298605"/>
        <a:ext cx="907713" cy="563598"/>
      </dsp:txXfrm>
    </dsp:sp>
    <dsp:sp modelId="{6786A540-CCB2-4F49-A742-47E0C885D878}">
      <dsp:nvSpPr>
        <dsp:cNvPr id="0" name=""/>
        <dsp:cNvSpPr/>
      </dsp:nvSpPr>
      <dsp:spPr>
        <a:xfrm>
          <a:off x="1155238" y="2054414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BB100-570E-433A-BE46-96D0CD82927B}">
      <dsp:nvSpPr>
        <dsp:cNvPr id="0" name=""/>
        <dsp:cNvSpPr/>
      </dsp:nvSpPr>
      <dsp:spPr>
        <a:xfrm>
          <a:off x="1259992" y="2153929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“Entornos poderosos de aprendizaje”</a:t>
          </a:r>
          <a:endParaRPr lang="es-MX" sz="600" kern="1200" dirty="0"/>
        </a:p>
      </dsp:txBody>
      <dsp:txXfrm>
        <a:off x="1277526" y="2171463"/>
        <a:ext cx="907713" cy="563598"/>
      </dsp:txXfrm>
    </dsp:sp>
    <dsp:sp modelId="{B66BEC50-B3B4-4253-A292-CA3D3AA245F9}">
      <dsp:nvSpPr>
        <dsp:cNvPr id="0" name=""/>
        <dsp:cNvSpPr/>
      </dsp:nvSpPr>
      <dsp:spPr>
        <a:xfrm>
          <a:off x="2950" y="292727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3FED2-4A7D-4260-8C31-5EEAC1B3ADCC}">
      <dsp:nvSpPr>
        <dsp:cNvPr id="0" name=""/>
        <dsp:cNvSpPr/>
      </dsp:nvSpPr>
      <dsp:spPr>
        <a:xfrm>
          <a:off x="107703" y="302678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Condiciones </a:t>
          </a:r>
          <a:r>
            <a:rPr lang="es-MX" sz="600" kern="1200" dirty="0" err="1" smtClean="0"/>
            <a:t>Intrapsicológicas</a:t>
          </a:r>
          <a:r>
            <a:rPr lang="es-MX" sz="600" kern="1200" dirty="0" smtClean="0"/>
            <a:t>, </a:t>
          </a:r>
          <a:r>
            <a:rPr lang="es-MX" sz="600" kern="1200" dirty="0" err="1" smtClean="0"/>
            <a:t>interpsicológicas</a:t>
          </a:r>
          <a:r>
            <a:rPr lang="es-MX" sz="600" kern="1200" dirty="0" smtClean="0"/>
            <a:t> e institucionales</a:t>
          </a:r>
          <a:endParaRPr lang="es-MX" sz="600" kern="1200" dirty="0"/>
        </a:p>
      </dsp:txBody>
      <dsp:txXfrm>
        <a:off x="125237" y="3044322"/>
        <a:ext cx="907713" cy="563598"/>
      </dsp:txXfrm>
    </dsp:sp>
    <dsp:sp modelId="{77C023D4-7A31-495D-B326-0C7F18204D17}">
      <dsp:nvSpPr>
        <dsp:cNvPr id="0" name=""/>
        <dsp:cNvSpPr/>
      </dsp:nvSpPr>
      <dsp:spPr>
        <a:xfrm>
          <a:off x="1155238" y="292727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6CAD5-8321-4234-BFDA-825B3988E964}">
      <dsp:nvSpPr>
        <dsp:cNvPr id="0" name=""/>
        <dsp:cNvSpPr/>
      </dsp:nvSpPr>
      <dsp:spPr>
        <a:xfrm>
          <a:off x="1259992" y="302678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Conocimiento disciplinar y métodos de enseñanza</a:t>
          </a:r>
          <a:endParaRPr lang="es-MX" sz="600" kern="1200" dirty="0"/>
        </a:p>
      </dsp:txBody>
      <dsp:txXfrm>
        <a:off x="1277526" y="3044322"/>
        <a:ext cx="907713" cy="563598"/>
      </dsp:txXfrm>
    </dsp:sp>
    <dsp:sp modelId="{DB048686-368C-4AA7-8DEF-737A67D9EF83}">
      <dsp:nvSpPr>
        <dsp:cNvPr id="0" name=""/>
        <dsp:cNvSpPr/>
      </dsp:nvSpPr>
      <dsp:spPr>
        <a:xfrm>
          <a:off x="2307527" y="292727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C13C2-0B9F-41DC-BE23-D3F858A49A98}">
      <dsp:nvSpPr>
        <dsp:cNvPr id="0" name=""/>
        <dsp:cNvSpPr/>
      </dsp:nvSpPr>
      <dsp:spPr>
        <a:xfrm>
          <a:off x="2412281" y="302678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Planes, proyectos, programas y respuesta a demandas</a:t>
          </a:r>
          <a:endParaRPr lang="es-MX" sz="600" kern="1200" dirty="0"/>
        </a:p>
      </dsp:txBody>
      <dsp:txXfrm>
        <a:off x="2429815" y="3044322"/>
        <a:ext cx="907713" cy="563598"/>
      </dsp:txXfrm>
    </dsp:sp>
    <dsp:sp modelId="{B6386930-A84B-4787-8367-285E033330C3}">
      <dsp:nvSpPr>
        <dsp:cNvPr id="0" name=""/>
        <dsp:cNvSpPr/>
      </dsp:nvSpPr>
      <dsp:spPr>
        <a:xfrm>
          <a:off x="1731383" y="3800131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DB818-3E20-42CA-937F-D530E8BD9B62}">
      <dsp:nvSpPr>
        <dsp:cNvPr id="0" name=""/>
        <dsp:cNvSpPr/>
      </dsp:nvSpPr>
      <dsp:spPr>
        <a:xfrm>
          <a:off x="1836136" y="3899647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Metas personales de los alumnos</a:t>
          </a:r>
          <a:endParaRPr lang="es-MX" sz="600" kern="1200" dirty="0"/>
        </a:p>
      </dsp:txBody>
      <dsp:txXfrm>
        <a:off x="1853670" y="3917181"/>
        <a:ext cx="907713" cy="563598"/>
      </dsp:txXfrm>
    </dsp:sp>
    <dsp:sp modelId="{F4A814D6-9DD1-4CC7-ABDF-8A491ACE0FE6}">
      <dsp:nvSpPr>
        <dsp:cNvPr id="0" name=""/>
        <dsp:cNvSpPr/>
      </dsp:nvSpPr>
      <dsp:spPr>
        <a:xfrm>
          <a:off x="2883672" y="3800131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4DD74-7E28-4476-BD69-4EC25CFBE198}">
      <dsp:nvSpPr>
        <dsp:cNvPr id="0" name=""/>
        <dsp:cNvSpPr/>
      </dsp:nvSpPr>
      <dsp:spPr>
        <a:xfrm>
          <a:off x="2988425" y="3899647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Juego dinámico y </a:t>
          </a:r>
          <a:r>
            <a:rPr lang="es-MX" sz="600" b="0" i="1" kern="1200" dirty="0" err="1" smtClean="0"/>
            <a:t>selfs</a:t>
          </a:r>
          <a:endParaRPr lang="es-MX" sz="600" b="0" i="1" kern="1200" dirty="0"/>
        </a:p>
      </dsp:txBody>
      <dsp:txXfrm>
        <a:off x="3005959" y="3917181"/>
        <a:ext cx="907713" cy="563598"/>
      </dsp:txXfrm>
    </dsp:sp>
    <dsp:sp modelId="{3DA7DD6C-78CB-43A1-9B09-21E889F19825}">
      <dsp:nvSpPr>
        <dsp:cNvPr id="0" name=""/>
        <dsp:cNvSpPr/>
      </dsp:nvSpPr>
      <dsp:spPr>
        <a:xfrm>
          <a:off x="3459816" y="1181555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F6861-2F7F-4E79-AF05-73CCBF8931A2}">
      <dsp:nvSpPr>
        <dsp:cNvPr id="0" name=""/>
        <dsp:cNvSpPr/>
      </dsp:nvSpPr>
      <dsp:spPr>
        <a:xfrm>
          <a:off x="3564569" y="1281071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Estrategias de aprendizaje</a:t>
          </a:r>
          <a:endParaRPr lang="es-MX" sz="600" kern="1200" dirty="0"/>
        </a:p>
      </dsp:txBody>
      <dsp:txXfrm>
        <a:off x="3582103" y="1298605"/>
        <a:ext cx="907713" cy="563598"/>
      </dsp:txXfrm>
    </dsp:sp>
    <dsp:sp modelId="{BB5EEB4E-2BB7-4162-95B4-5A185EEA2691}">
      <dsp:nvSpPr>
        <dsp:cNvPr id="0" name=""/>
        <dsp:cNvSpPr/>
      </dsp:nvSpPr>
      <dsp:spPr>
        <a:xfrm>
          <a:off x="2307527" y="2054414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53D7E-3589-4445-8852-D8D0B5DEC60E}">
      <dsp:nvSpPr>
        <dsp:cNvPr id="0" name=""/>
        <dsp:cNvSpPr/>
      </dsp:nvSpPr>
      <dsp:spPr>
        <a:xfrm>
          <a:off x="2412281" y="2153929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Representaciones mentales de la realidad</a:t>
          </a:r>
          <a:endParaRPr lang="es-MX" sz="600" kern="1200" dirty="0"/>
        </a:p>
      </dsp:txBody>
      <dsp:txXfrm>
        <a:off x="2429815" y="2171463"/>
        <a:ext cx="907713" cy="563598"/>
      </dsp:txXfrm>
    </dsp:sp>
    <dsp:sp modelId="{E4D19561-C7CF-4E55-B8F6-E97BE687ED61}">
      <dsp:nvSpPr>
        <dsp:cNvPr id="0" name=""/>
        <dsp:cNvSpPr/>
      </dsp:nvSpPr>
      <dsp:spPr>
        <a:xfrm>
          <a:off x="3459816" y="2054414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E58BD-E1B6-48AF-8B94-5286B26373CD}">
      <dsp:nvSpPr>
        <dsp:cNvPr id="0" name=""/>
        <dsp:cNvSpPr/>
      </dsp:nvSpPr>
      <dsp:spPr>
        <a:xfrm>
          <a:off x="3564569" y="2153929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Gestión de información y sentido social</a:t>
          </a:r>
          <a:endParaRPr lang="es-MX" sz="600" kern="1200" dirty="0"/>
        </a:p>
      </dsp:txBody>
      <dsp:txXfrm>
        <a:off x="3582103" y="2171463"/>
        <a:ext cx="907713" cy="563598"/>
      </dsp:txXfrm>
    </dsp:sp>
    <dsp:sp modelId="{490C359F-8497-4779-AC64-1224395EAF7C}">
      <dsp:nvSpPr>
        <dsp:cNvPr id="0" name=""/>
        <dsp:cNvSpPr/>
      </dsp:nvSpPr>
      <dsp:spPr>
        <a:xfrm>
          <a:off x="4612105" y="2054414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AD01FE-1797-4AA0-AA05-97B8231B9587}">
      <dsp:nvSpPr>
        <dsp:cNvPr id="0" name=""/>
        <dsp:cNvSpPr/>
      </dsp:nvSpPr>
      <dsp:spPr>
        <a:xfrm>
          <a:off x="4716858" y="2153929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Diseño de contexto</a:t>
          </a:r>
          <a:endParaRPr lang="es-MX" sz="600" kern="1200" dirty="0"/>
        </a:p>
      </dsp:txBody>
      <dsp:txXfrm>
        <a:off x="4734392" y="2171463"/>
        <a:ext cx="907713" cy="563598"/>
      </dsp:txXfrm>
    </dsp:sp>
    <dsp:sp modelId="{0CBF1CB7-2EAE-4179-A4E6-C13F1B3E530C}">
      <dsp:nvSpPr>
        <dsp:cNvPr id="0" name=""/>
        <dsp:cNvSpPr/>
      </dsp:nvSpPr>
      <dsp:spPr>
        <a:xfrm>
          <a:off x="4035960" y="292727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906F4-E008-40F9-AB56-E546CBE5A415}">
      <dsp:nvSpPr>
        <dsp:cNvPr id="0" name=""/>
        <dsp:cNvSpPr/>
      </dsp:nvSpPr>
      <dsp:spPr>
        <a:xfrm>
          <a:off x="4140714" y="302678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Relación de estrategias y contenidos</a:t>
          </a:r>
          <a:endParaRPr lang="es-MX" sz="600" kern="1200" dirty="0"/>
        </a:p>
      </dsp:txBody>
      <dsp:txXfrm>
        <a:off x="4158248" y="3044322"/>
        <a:ext cx="907713" cy="563598"/>
      </dsp:txXfrm>
    </dsp:sp>
    <dsp:sp modelId="{101636F3-814B-4496-8ED8-9BBC1F494527}">
      <dsp:nvSpPr>
        <dsp:cNvPr id="0" name=""/>
        <dsp:cNvSpPr/>
      </dsp:nvSpPr>
      <dsp:spPr>
        <a:xfrm>
          <a:off x="5188249" y="292727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84961-B1E4-4647-ACC7-3BA4CCB3BD8C}">
      <dsp:nvSpPr>
        <dsp:cNvPr id="0" name=""/>
        <dsp:cNvSpPr/>
      </dsp:nvSpPr>
      <dsp:spPr>
        <a:xfrm>
          <a:off x="5293003" y="302678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Dinámica institucional y organización curricular</a:t>
          </a:r>
          <a:endParaRPr lang="es-MX" sz="600" kern="1200" dirty="0"/>
        </a:p>
      </dsp:txBody>
      <dsp:txXfrm>
        <a:off x="5310537" y="3044322"/>
        <a:ext cx="907713" cy="563598"/>
      </dsp:txXfrm>
    </dsp:sp>
    <dsp:sp modelId="{05E4A855-CFF9-4A88-A7E1-83BF0742B06B}">
      <dsp:nvSpPr>
        <dsp:cNvPr id="0" name=""/>
        <dsp:cNvSpPr/>
      </dsp:nvSpPr>
      <dsp:spPr>
        <a:xfrm>
          <a:off x="6340538" y="1181555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4E2E8-422C-4483-B628-5887FB353136}">
      <dsp:nvSpPr>
        <dsp:cNvPr id="0" name=""/>
        <dsp:cNvSpPr/>
      </dsp:nvSpPr>
      <dsp:spPr>
        <a:xfrm>
          <a:off x="6445292" y="1281071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i="1" kern="1200" dirty="0" err="1" smtClean="0"/>
            <a:t>Selfs</a:t>
          </a:r>
          <a:r>
            <a:rPr lang="es-MX" sz="600" kern="1200" dirty="0" smtClean="0"/>
            <a:t> </a:t>
          </a:r>
          <a:endParaRPr lang="es-MX" sz="600" kern="1200" dirty="0"/>
        </a:p>
      </dsp:txBody>
      <dsp:txXfrm>
        <a:off x="6462826" y="1298605"/>
        <a:ext cx="907713" cy="563598"/>
      </dsp:txXfrm>
    </dsp:sp>
    <dsp:sp modelId="{113408D9-2BFB-4822-87D8-D093D04F4B36}">
      <dsp:nvSpPr>
        <dsp:cNvPr id="0" name=""/>
        <dsp:cNvSpPr/>
      </dsp:nvSpPr>
      <dsp:spPr>
        <a:xfrm>
          <a:off x="5764394" y="2054414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8ABBB-6EC1-426B-8251-80FC43B90AC2}">
      <dsp:nvSpPr>
        <dsp:cNvPr id="0" name=""/>
        <dsp:cNvSpPr/>
      </dsp:nvSpPr>
      <dsp:spPr>
        <a:xfrm>
          <a:off x="5869147" y="2153929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“Versión de la propia personalidad”</a:t>
          </a:r>
          <a:endParaRPr lang="es-MX" sz="600" kern="1200" dirty="0"/>
        </a:p>
      </dsp:txBody>
      <dsp:txXfrm>
        <a:off x="5886681" y="2171463"/>
        <a:ext cx="907713" cy="563598"/>
      </dsp:txXfrm>
    </dsp:sp>
    <dsp:sp modelId="{BE93973D-E005-4849-97B8-6FED2DC67E6A}">
      <dsp:nvSpPr>
        <dsp:cNvPr id="0" name=""/>
        <dsp:cNvSpPr/>
      </dsp:nvSpPr>
      <dsp:spPr>
        <a:xfrm>
          <a:off x="6916682" y="2054414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5FCCD-D732-4595-AB0E-FABBAF67F35B}">
      <dsp:nvSpPr>
        <dsp:cNvPr id="0" name=""/>
        <dsp:cNvSpPr/>
      </dsp:nvSpPr>
      <dsp:spPr>
        <a:xfrm>
          <a:off x="7021436" y="2153929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“Quién soy, cómo soy, qué aspiro e la vida, etc.” </a:t>
          </a:r>
          <a:endParaRPr lang="es-MX" sz="600" kern="1200" dirty="0"/>
        </a:p>
      </dsp:txBody>
      <dsp:txXfrm>
        <a:off x="7038970" y="2171463"/>
        <a:ext cx="907713" cy="563598"/>
      </dsp:txXfrm>
    </dsp:sp>
    <dsp:sp modelId="{1CD71716-71FB-4C42-91F6-CC12929736A2}">
      <dsp:nvSpPr>
        <dsp:cNvPr id="0" name=""/>
        <dsp:cNvSpPr/>
      </dsp:nvSpPr>
      <dsp:spPr>
        <a:xfrm>
          <a:off x="6916682" y="292727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C52E0-2170-4860-92FE-8B0964178A9F}">
      <dsp:nvSpPr>
        <dsp:cNvPr id="0" name=""/>
        <dsp:cNvSpPr/>
      </dsp:nvSpPr>
      <dsp:spPr>
        <a:xfrm>
          <a:off x="7021436" y="302678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Conceptos, concepciones, expectativas, estrategias y emociones</a:t>
          </a:r>
          <a:endParaRPr lang="es-MX" sz="600" kern="1200" dirty="0"/>
        </a:p>
      </dsp:txBody>
      <dsp:txXfrm>
        <a:off x="7038970" y="3044322"/>
        <a:ext cx="907713" cy="563598"/>
      </dsp:txXfrm>
    </dsp:sp>
    <dsp:sp modelId="{32D86ADC-F772-4996-A72A-056E14AF6629}">
      <dsp:nvSpPr>
        <dsp:cNvPr id="0" name=""/>
        <dsp:cNvSpPr/>
      </dsp:nvSpPr>
      <dsp:spPr>
        <a:xfrm>
          <a:off x="6916682" y="3800131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93FB0-33B9-44CC-9F4E-8CE77FE3429E}">
      <dsp:nvSpPr>
        <dsp:cNvPr id="0" name=""/>
        <dsp:cNvSpPr/>
      </dsp:nvSpPr>
      <dsp:spPr>
        <a:xfrm>
          <a:off x="7021436" y="3899647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i="1" kern="1200" dirty="0" err="1" smtClean="0"/>
            <a:t>Selfways</a:t>
          </a:r>
          <a:r>
            <a:rPr lang="es-MX" sz="600" i="0" kern="1200" dirty="0" smtClean="0"/>
            <a:t> según contexto</a:t>
          </a:r>
        </a:p>
      </dsp:txBody>
      <dsp:txXfrm>
        <a:off x="7038970" y="3917181"/>
        <a:ext cx="907713" cy="563598"/>
      </dsp:txXfrm>
    </dsp:sp>
    <dsp:sp modelId="{125A5254-D1DF-42C9-BE69-1BE65485793C}">
      <dsp:nvSpPr>
        <dsp:cNvPr id="0" name=""/>
        <dsp:cNvSpPr/>
      </dsp:nvSpPr>
      <dsp:spPr>
        <a:xfrm>
          <a:off x="6916682" y="4672990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AD4FA-0393-4289-8E99-335D215DBD7A}">
      <dsp:nvSpPr>
        <dsp:cNvPr id="0" name=""/>
        <dsp:cNvSpPr/>
      </dsp:nvSpPr>
      <dsp:spPr>
        <a:xfrm>
          <a:off x="7021436" y="4772506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Ecológico, interpersonal, temporalmente extendido, conceptual o privado</a:t>
          </a:r>
          <a:endParaRPr lang="es-MX" sz="600" kern="1200" dirty="0"/>
        </a:p>
      </dsp:txBody>
      <dsp:txXfrm>
        <a:off x="7038970" y="4790040"/>
        <a:ext cx="907713" cy="563598"/>
      </dsp:txXfrm>
    </dsp:sp>
    <dsp:sp modelId="{DC4DB1F7-A7E0-4133-963E-435C09552BDA}">
      <dsp:nvSpPr>
        <dsp:cNvPr id="0" name=""/>
        <dsp:cNvSpPr/>
      </dsp:nvSpPr>
      <dsp:spPr>
        <a:xfrm>
          <a:off x="6915523" y="553191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B694A-A735-4FE7-ACB9-E2587556913E}">
      <dsp:nvSpPr>
        <dsp:cNvPr id="0" name=""/>
        <dsp:cNvSpPr/>
      </dsp:nvSpPr>
      <dsp:spPr>
        <a:xfrm>
          <a:off x="7020276" y="563142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Toma de decisiones y </a:t>
          </a:r>
          <a:r>
            <a:rPr lang="es-MX" sz="600" kern="1200" smtClean="0"/>
            <a:t>demandas contextuadas</a:t>
          </a:r>
          <a:endParaRPr lang="es-MX" sz="600" kern="1200" dirty="0"/>
        </a:p>
      </dsp:txBody>
      <dsp:txXfrm>
        <a:off x="7037810" y="5648962"/>
        <a:ext cx="907713" cy="563598"/>
      </dsp:txXfrm>
    </dsp:sp>
    <dsp:sp modelId="{87B3101D-7D69-4D24-B9E2-F1D805D45C95}">
      <dsp:nvSpPr>
        <dsp:cNvPr id="0" name=""/>
        <dsp:cNvSpPr/>
      </dsp:nvSpPr>
      <dsp:spPr>
        <a:xfrm>
          <a:off x="8068971" y="1181555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53346-7E0F-44C8-91AF-66894951BD3A}">
      <dsp:nvSpPr>
        <dsp:cNvPr id="0" name=""/>
        <dsp:cNvSpPr/>
      </dsp:nvSpPr>
      <dsp:spPr>
        <a:xfrm>
          <a:off x="8173725" y="1281071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Perspectivismo estratégico</a:t>
          </a:r>
          <a:endParaRPr lang="es-MX" sz="600" kern="1200" dirty="0"/>
        </a:p>
      </dsp:txBody>
      <dsp:txXfrm>
        <a:off x="8191259" y="1298605"/>
        <a:ext cx="907713" cy="563598"/>
      </dsp:txXfrm>
    </dsp:sp>
    <dsp:sp modelId="{4ED8BE58-46B7-459D-B8C2-94C69A58C2D1}">
      <dsp:nvSpPr>
        <dsp:cNvPr id="0" name=""/>
        <dsp:cNvSpPr/>
      </dsp:nvSpPr>
      <dsp:spPr>
        <a:xfrm>
          <a:off x="8068971" y="2054414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2965E-481A-403B-9904-2AF09B52CA75}">
      <dsp:nvSpPr>
        <dsp:cNvPr id="0" name=""/>
        <dsp:cNvSpPr/>
      </dsp:nvSpPr>
      <dsp:spPr>
        <a:xfrm>
          <a:off x="8173725" y="2153929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Perspectiva de otras personas</a:t>
          </a:r>
          <a:endParaRPr lang="es-MX" sz="600" kern="1200" dirty="0"/>
        </a:p>
      </dsp:txBody>
      <dsp:txXfrm>
        <a:off x="8191259" y="2171463"/>
        <a:ext cx="907713" cy="563598"/>
      </dsp:txXfrm>
    </dsp:sp>
    <dsp:sp modelId="{F017FB19-6B3B-4DF0-BF13-BFAB8D8F7E64}">
      <dsp:nvSpPr>
        <dsp:cNvPr id="0" name=""/>
        <dsp:cNvSpPr/>
      </dsp:nvSpPr>
      <dsp:spPr>
        <a:xfrm>
          <a:off x="8068971" y="2927272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FD6F35-2C92-4AF7-A0A5-CE937FBD73E5}">
      <dsp:nvSpPr>
        <dsp:cNvPr id="0" name=""/>
        <dsp:cNvSpPr/>
      </dsp:nvSpPr>
      <dsp:spPr>
        <a:xfrm>
          <a:off x="8173725" y="3026788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smtClean="0"/>
            <a:t>Comunicación de sentir, pensar y actuar</a:t>
          </a:r>
          <a:endParaRPr lang="es-MX" sz="600" kern="1200" dirty="0"/>
        </a:p>
      </dsp:txBody>
      <dsp:txXfrm>
        <a:off x="8191259" y="3044322"/>
        <a:ext cx="907713" cy="563598"/>
      </dsp:txXfrm>
    </dsp:sp>
    <dsp:sp modelId="{522B421E-7502-46E8-9A1F-E30B919BC9DA}">
      <dsp:nvSpPr>
        <dsp:cNvPr id="0" name=""/>
        <dsp:cNvSpPr/>
      </dsp:nvSpPr>
      <dsp:spPr>
        <a:xfrm>
          <a:off x="8068971" y="3800131"/>
          <a:ext cx="942781" cy="598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E42A2A-0E0E-424E-B692-366FC3975799}">
      <dsp:nvSpPr>
        <dsp:cNvPr id="0" name=""/>
        <dsp:cNvSpPr/>
      </dsp:nvSpPr>
      <dsp:spPr>
        <a:xfrm>
          <a:off x="8173725" y="3899647"/>
          <a:ext cx="942781" cy="5986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00" kern="1200" dirty="0" err="1" smtClean="0"/>
            <a:t>Vigotsky</a:t>
          </a:r>
          <a:r>
            <a:rPr lang="es-MX" sz="600" kern="1200" dirty="0" smtClean="0"/>
            <a:t/>
          </a:r>
          <a:br>
            <a:rPr lang="es-MX" sz="600" kern="1200" dirty="0" smtClean="0"/>
          </a:br>
          <a:r>
            <a:rPr lang="es-MX" sz="600" kern="1200" dirty="0" smtClean="0"/>
            <a:t>Comprender el habla de alguien más= Comprender pensamientos y saber motivaciones</a:t>
          </a:r>
          <a:endParaRPr lang="es-MX" sz="600" kern="1200" dirty="0"/>
        </a:p>
      </dsp:txBody>
      <dsp:txXfrm>
        <a:off x="8191259" y="3917181"/>
        <a:ext cx="907713" cy="563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10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1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63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35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17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431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93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02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52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BD24-470C-498E-97C3-12168A063B26}" type="datetimeFigureOut">
              <a:rPr lang="es-MX" smtClean="0"/>
              <a:t>19/06/2014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E6D6C-285E-47DA-A718-4D4DABFD36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74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227942125"/>
              </p:ext>
            </p:extLst>
          </p:nvPr>
        </p:nvGraphicFramePr>
        <p:xfrm>
          <a:off x="0" y="29817"/>
          <a:ext cx="9119457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7811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132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Larissa Cantú</dc:creator>
  <cp:lastModifiedBy>Larissa Cantú</cp:lastModifiedBy>
  <cp:revision>3</cp:revision>
  <dcterms:created xsi:type="dcterms:W3CDTF">2014-06-20T04:00:18Z</dcterms:created>
  <dcterms:modified xsi:type="dcterms:W3CDTF">2014-06-20T04:22:18Z</dcterms:modified>
</cp:coreProperties>
</file>