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83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69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33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85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28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002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54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66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4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30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56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A097-633C-47A1-ADDD-A985BC6A7058}" type="datetimeFigureOut">
              <a:rPr lang="es-ES" smtClean="0"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D1596-8679-4CB6-9DD1-1BF443BE33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58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50 Grupo"/>
          <p:cNvGrpSpPr/>
          <p:nvPr/>
        </p:nvGrpSpPr>
        <p:grpSpPr>
          <a:xfrm>
            <a:off x="326482" y="565964"/>
            <a:ext cx="8466987" cy="5588350"/>
            <a:chOff x="158486" y="287181"/>
            <a:chExt cx="8466987" cy="5588350"/>
          </a:xfrm>
        </p:grpSpPr>
        <p:sp>
          <p:nvSpPr>
            <p:cNvPr id="4" name="3 CuadroTexto"/>
            <p:cNvSpPr txBox="1"/>
            <p:nvPr/>
          </p:nvSpPr>
          <p:spPr>
            <a:xfrm>
              <a:off x="2267744" y="287181"/>
              <a:ext cx="460851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Paradigma del aprendizaje estratégico</a:t>
              </a:r>
              <a:endParaRPr lang="es-ES" dirty="0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737574" y="900289"/>
              <a:ext cx="766885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Acciones independientes del conocimiento específico de un actor educativo</a:t>
              </a:r>
              <a:endParaRPr lang="es-ES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39552" y="1772816"/>
              <a:ext cx="374441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ES_tradnl" dirty="0" smtClean="0"/>
                <a:t>Escenario mental intrapsicológico</a:t>
              </a:r>
              <a:endParaRPr lang="es-ES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857541" y="2356259"/>
              <a:ext cx="208823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ES_tradnl" dirty="0" smtClean="0"/>
                <a:t>Espacio de diálogo</a:t>
              </a:r>
              <a:endParaRPr lang="es-ES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440521" y="2884294"/>
              <a:ext cx="690123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ES_tradnl" dirty="0" err="1" smtClean="0"/>
                <a:t>Selfs</a:t>
              </a:r>
              <a:r>
                <a:rPr lang="es-ES_tradnl" dirty="0" smtClean="0"/>
                <a:t> </a:t>
              </a:r>
              <a:endParaRPr lang="es-ES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1785581" y="3560112"/>
              <a:ext cx="174317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Identidad </a:t>
              </a:r>
              <a:endParaRPr lang="es-ES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860032" y="1752642"/>
              <a:ext cx="333037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Aprendizaje estratégico</a:t>
              </a:r>
              <a:endParaRPr lang="es-ES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4067944" y="2389922"/>
              <a:ext cx="2088232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Estudiar las competencias sociales</a:t>
              </a:r>
              <a:endParaRPr lang="es-ES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067944" y="3761118"/>
              <a:ext cx="208823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Contexto del aula</a:t>
              </a:r>
              <a:endParaRPr lang="es-ES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067944" y="4282850"/>
              <a:ext cx="2088232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Contexto emocional positivo</a:t>
              </a:r>
              <a:endParaRPr lang="es-ES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067944" y="5229200"/>
              <a:ext cx="2088232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/>
                <a:t>A</a:t>
              </a:r>
              <a:r>
                <a:rPr lang="es-ES_tradnl" dirty="0" smtClean="0"/>
                <a:t>prendizaje</a:t>
              </a:r>
            </a:p>
            <a:p>
              <a:pPr algn="ctr"/>
              <a:r>
                <a:rPr lang="es-ES_tradnl" dirty="0" smtClean="0"/>
                <a:t>Autorregulación </a:t>
              </a:r>
              <a:endParaRPr lang="es-ES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6525217" y="2540925"/>
              <a:ext cx="208823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Construcción</a:t>
              </a:r>
              <a:endParaRPr lang="es-ES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6525217" y="3236947"/>
              <a:ext cx="2088232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Diálogo y ajuste a uno mismo</a:t>
              </a:r>
              <a:endParaRPr lang="es-ES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537241" y="3996876"/>
              <a:ext cx="2088232" cy="14773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Contexto cognitivo</a:t>
              </a:r>
            </a:p>
            <a:p>
              <a:pPr algn="ctr"/>
              <a:r>
                <a:rPr lang="es-ES_tradnl" dirty="0" err="1" smtClean="0"/>
                <a:t>Selfs</a:t>
              </a:r>
              <a:r>
                <a:rPr lang="es-ES_tradnl" dirty="0" smtClean="0"/>
                <a:t> </a:t>
              </a:r>
            </a:p>
            <a:p>
              <a:pPr algn="ctr"/>
              <a:r>
                <a:rPr lang="es-ES_tradnl" dirty="0" smtClean="0"/>
                <a:t>Perspectivismo estratégico</a:t>
              </a:r>
            </a:p>
            <a:p>
              <a:pPr algn="ctr"/>
              <a:endParaRPr lang="es-ES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189363" y="3990893"/>
              <a:ext cx="2088232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Emociones</a:t>
              </a:r>
            </a:p>
            <a:p>
              <a:pPr algn="ctr"/>
              <a:r>
                <a:rPr lang="es-ES_tradnl" dirty="0" smtClean="0"/>
                <a:t>Base de las decisiones</a:t>
              </a:r>
              <a:endParaRPr lang="es-ES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58486" y="5044534"/>
              <a:ext cx="174317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Forjadas a lo largo de la vida</a:t>
              </a:r>
              <a:endParaRPr lang="es-ES" dirty="0"/>
            </a:p>
          </p:txBody>
        </p:sp>
        <p:cxnSp>
          <p:nvCxnSpPr>
            <p:cNvPr id="21" name="20 Conector recto"/>
            <p:cNvCxnSpPr>
              <a:stCxn id="4" idx="2"/>
              <a:endCxn id="5" idx="0"/>
            </p:cNvCxnSpPr>
            <p:nvPr/>
          </p:nvCxnSpPr>
          <p:spPr>
            <a:xfrm>
              <a:off x="4572000" y="656513"/>
              <a:ext cx="0" cy="2437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1905201" y="2121974"/>
              <a:ext cx="0" cy="2437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2418848" y="1269621"/>
              <a:ext cx="0" cy="483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>
              <a:endCxn id="10" idx="0"/>
            </p:cNvCxnSpPr>
            <p:nvPr/>
          </p:nvCxnSpPr>
          <p:spPr>
            <a:xfrm flipH="1">
              <a:off x="6525217" y="1270423"/>
              <a:ext cx="12024" cy="4822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>
              <a:off x="1901657" y="2725591"/>
              <a:ext cx="3544" cy="1587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>
              <a:endCxn id="15" idx="0"/>
            </p:cNvCxnSpPr>
            <p:nvPr/>
          </p:nvCxnSpPr>
          <p:spPr>
            <a:xfrm flipH="1">
              <a:off x="7569333" y="2150022"/>
              <a:ext cx="1" cy="3909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>
              <a:stCxn id="15" idx="2"/>
              <a:endCxn id="16" idx="0"/>
            </p:cNvCxnSpPr>
            <p:nvPr/>
          </p:nvCxnSpPr>
          <p:spPr>
            <a:xfrm>
              <a:off x="7569333" y="2910257"/>
              <a:ext cx="0" cy="3266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>
              <a:endCxn id="12" idx="0"/>
            </p:cNvCxnSpPr>
            <p:nvPr/>
          </p:nvCxnSpPr>
          <p:spPr>
            <a:xfrm>
              <a:off x="5112060" y="3313252"/>
              <a:ext cx="0" cy="44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>
              <a:endCxn id="11" idx="0"/>
            </p:cNvCxnSpPr>
            <p:nvPr/>
          </p:nvCxnSpPr>
          <p:spPr>
            <a:xfrm flipH="1">
              <a:off x="5112060" y="2121974"/>
              <a:ext cx="2496" cy="2679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 flipH="1">
              <a:off x="5142805" y="4966642"/>
              <a:ext cx="2496" cy="2679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>
              <a:off x="900262" y="3073602"/>
              <a:ext cx="0" cy="9152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>
              <a:stCxn id="8" idx="1"/>
            </p:cNvCxnSpPr>
            <p:nvPr/>
          </p:nvCxnSpPr>
          <p:spPr>
            <a:xfrm flipH="1">
              <a:off x="900262" y="3068960"/>
              <a:ext cx="540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>
              <a:endCxn id="9" idx="0"/>
            </p:cNvCxnSpPr>
            <p:nvPr/>
          </p:nvCxnSpPr>
          <p:spPr>
            <a:xfrm>
              <a:off x="2657166" y="2725591"/>
              <a:ext cx="1" cy="8345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76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33 Grupo"/>
          <p:cNvGrpSpPr/>
          <p:nvPr/>
        </p:nvGrpSpPr>
        <p:grpSpPr>
          <a:xfrm>
            <a:off x="550581" y="498977"/>
            <a:ext cx="7813055" cy="4944506"/>
            <a:chOff x="550581" y="498977"/>
            <a:chExt cx="7813055" cy="4944506"/>
          </a:xfrm>
        </p:grpSpPr>
        <p:sp>
          <p:nvSpPr>
            <p:cNvPr id="2" name="1 CuadroTexto"/>
            <p:cNvSpPr txBox="1"/>
            <p:nvPr/>
          </p:nvSpPr>
          <p:spPr>
            <a:xfrm>
              <a:off x="3923928" y="498977"/>
              <a:ext cx="936104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err="1" smtClean="0"/>
                <a:t>Selfs</a:t>
              </a:r>
              <a:r>
                <a:rPr lang="es-ES_tradnl" dirty="0" smtClean="0"/>
                <a:t> </a:t>
              </a:r>
              <a:endParaRPr lang="es-ES" dirty="0"/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827584" y="1247009"/>
              <a:ext cx="122413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Ecológico </a:t>
              </a:r>
              <a:endParaRPr lang="es-ES" dirty="0"/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4728410" y="1247009"/>
              <a:ext cx="1559388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Memoria autobiográfica</a:t>
              </a:r>
              <a:endParaRPr lang="es-ES" dirty="0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2739988" y="1239862"/>
              <a:ext cx="1503784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Interpersonal </a:t>
              </a:r>
              <a:endParaRPr lang="es-ES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6804248" y="1268760"/>
              <a:ext cx="155938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Privado </a:t>
              </a:r>
              <a:endParaRPr lang="es-ES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918702" y="2492896"/>
              <a:ext cx="336909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Patrón para la actuación social</a:t>
              </a:r>
              <a:endParaRPr lang="es-ES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554832" y="3212976"/>
              <a:ext cx="2185156" cy="120032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Comprender el habla de alguien</a:t>
              </a:r>
            </a:p>
            <a:p>
              <a:pPr algn="ctr"/>
              <a:r>
                <a:rPr lang="es-ES_tradnl" dirty="0" smtClean="0"/>
                <a:t>Comprender su pensamiento </a:t>
              </a:r>
              <a:endParaRPr lang="es-ES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50581" y="4797152"/>
              <a:ext cx="2185156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Dominio de las relaciones sociales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923928" y="3250488"/>
              <a:ext cx="336909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No se puede tener un solo </a:t>
              </a:r>
              <a:r>
                <a:rPr lang="es-ES_tradnl" dirty="0" err="1" smtClean="0"/>
                <a:t>self</a:t>
              </a:r>
              <a:endParaRPr lang="es-ES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923928" y="4289315"/>
              <a:ext cx="336909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Interrelación entre </a:t>
              </a:r>
              <a:r>
                <a:rPr lang="es-ES_tradnl" dirty="0" err="1" smtClean="0"/>
                <a:t>selfs</a:t>
              </a:r>
              <a:endParaRPr lang="es-ES" dirty="0"/>
            </a:p>
          </p:txBody>
        </p:sp>
        <p:cxnSp>
          <p:nvCxnSpPr>
            <p:cNvPr id="13" name="12 Conector recto"/>
            <p:cNvCxnSpPr>
              <a:stCxn id="2" idx="1"/>
            </p:cNvCxnSpPr>
            <p:nvPr/>
          </p:nvCxnSpPr>
          <p:spPr>
            <a:xfrm flipH="1">
              <a:off x="1439652" y="683643"/>
              <a:ext cx="24842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flipH="1">
              <a:off x="4860032" y="690346"/>
              <a:ext cx="24842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>
              <a:endCxn id="3" idx="0"/>
            </p:cNvCxnSpPr>
            <p:nvPr/>
          </p:nvCxnSpPr>
          <p:spPr>
            <a:xfrm>
              <a:off x="1439652" y="683643"/>
              <a:ext cx="0" cy="5633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>
              <a:off x="7344308" y="705394"/>
              <a:ext cx="0" cy="5633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3503267" y="629183"/>
              <a:ext cx="0" cy="5633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5580877" y="705394"/>
              <a:ext cx="0" cy="5633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>
              <a:off x="4411312" y="910866"/>
              <a:ext cx="0" cy="1582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5457269" y="2871788"/>
              <a:ext cx="0" cy="378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>
              <a:off x="5457269" y="3668826"/>
              <a:ext cx="0" cy="6204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>
              <a:off x="1439652" y="2677562"/>
              <a:ext cx="14790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>
              <a:off x="1439652" y="2669218"/>
              <a:ext cx="0" cy="5437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>
              <a:off x="1439652" y="4413305"/>
              <a:ext cx="0" cy="3838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34 CuadroTexto"/>
          <p:cNvSpPr txBox="1"/>
          <p:nvPr/>
        </p:nvSpPr>
        <p:spPr>
          <a:xfrm>
            <a:off x="3515291" y="61077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Judith Alejandra Salazar Mejorado   N. L. 21     1º «C»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5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106</Words>
  <Application>Microsoft Office PowerPoint</Application>
  <PresentationFormat>Presentación en pantalla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4</cp:revision>
  <dcterms:created xsi:type="dcterms:W3CDTF">2014-06-17T13:17:19Z</dcterms:created>
  <dcterms:modified xsi:type="dcterms:W3CDTF">2014-06-17T13:54:59Z</dcterms:modified>
</cp:coreProperties>
</file>