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2A097-633C-47A1-ADDD-A985BC6A7058}" type="datetimeFigureOut">
              <a:rPr lang="es-ES" smtClean="0"/>
              <a:t>17/06/2014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D1596-8679-4CB6-9DD1-1BF443BE33A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89839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2A097-633C-47A1-ADDD-A985BC6A7058}" type="datetimeFigureOut">
              <a:rPr lang="es-ES" smtClean="0"/>
              <a:t>17/06/2014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D1596-8679-4CB6-9DD1-1BF443BE33A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67695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2A097-633C-47A1-ADDD-A985BC6A7058}" type="datetimeFigureOut">
              <a:rPr lang="es-ES" smtClean="0"/>
              <a:t>17/06/2014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D1596-8679-4CB6-9DD1-1BF443BE33A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26333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2A097-633C-47A1-ADDD-A985BC6A7058}" type="datetimeFigureOut">
              <a:rPr lang="es-ES" smtClean="0"/>
              <a:t>17/06/2014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D1596-8679-4CB6-9DD1-1BF443BE33A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46858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2A097-633C-47A1-ADDD-A985BC6A7058}" type="datetimeFigureOut">
              <a:rPr lang="es-ES" smtClean="0"/>
              <a:t>17/06/2014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D1596-8679-4CB6-9DD1-1BF443BE33A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12854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2A097-633C-47A1-ADDD-A985BC6A7058}" type="datetimeFigureOut">
              <a:rPr lang="es-ES" smtClean="0"/>
              <a:t>17/06/2014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D1596-8679-4CB6-9DD1-1BF443BE33A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70020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2A097-633C-47A1-ADDD-A985BC6A7058}" type="datetimeFigureOut">
              <a:rPr lang="es-ES" smtClean="0"/>
              <a:t>17/06/2014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D1596-8679-4CB6-9DD1-1BF443BE33A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75540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2A097-633C-47A1-ADDD-A985BC6A7058}" type="datetimeFigureOut">
              <a:rPr lang="es-ES" smtClean="0"/>
              <a:t>17/06/2014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D1596-8679-4CB6-9DD1-1BF443BE33A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72664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2A097-633C-47A1-ADDD-A985BC6A7058}" type="datetimeFigureOut">
              <a:rPr lang="es-ES" smtClean="0"/>
              <a:t>17/06/2014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D1596-8679-4CB6-9DD1-1BF443BE33A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7443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2A097-633C-47A1-ADDD-A985BC6A7058}" type="datetimeFigureOut">
              <a:rPr lang="es-ES" smtClean="0"/>
              <a:t>17/06/2014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D1596-8679-4CB6-9DD1-1BF443BE33A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09301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2A097-633C-47A1-ADDD-A985BC6A7058}" type="datetimeFigureOut">
              <a:rPr lang="es-ES" smtClean="0"/>
              <a:t>17/06/2014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D1596-8679-4CB6-9DD1-1BF443BE33A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48563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B2A097-633C-47A1-ADDD-A985BC6A7058}" type="datetimeFigureOut">
              <a:rPr lang="es-ES" smtClean="0"/>
              <a:t>17/06/2014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AD1596-8679-4CB6-9DD1-1BF443BE33A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9581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50 Grupo"/>
          <p:cNvGrpSpPr/>
          <p:nvPr/>
        </p:nvGrpSpPr>
        <p:grpSpPr>
          <a:xfrm>
            <a:off x="326482" y="565964"/>
            <a:ext cx="8466987" cy="5588350"/>
            <a:chOff x="158486" y="287181"/>
            <a:chExt cx="8466987" cy="5588350"/>
          </a:xfrm>
        </p:grpSpPr>
        <p:sp>
          <p:nvSpPr>
            <p:cNvPr id="4" name="3 CuadroTexto"/>
            <p:cNvSpPr txBox="1"/>
            <p:nvPr/>
          </p:nvSpPr>
          <p:spPr>
            <a:xfrm>
              <a:off x="2267744" y="287181"/>
              <a:ext cx="4608512" cy="369332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s-ES_tradnl" dirty="0" smtClean="0"/>
                <a:t>Paradigma del aprendizaje estratégico</a:t>
              </a:r>
              <a:endParaRPr lang="es-ES" dirty="0"/>
            </a:p>
          </p:txBody>
        </p:sp>
        <p:sp>
          <p:nvSpPr>
            <p:cNvPr id="5" name="4 CuadroTexto"/>
            <p:cNvSpPr txBox="1"/>
            <p:nvPr/>
          </p:nvSpPr>
          <p:spPr>
            <a:xfrm>
              <a:off x="737574" y="900289"/>
              <a:ext cx="7668852" cy="369332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s-ES_tradnl" dirty="0" smtClean="0"/>
                <a:t>Acciones independientes del conocimiento específico de un actor educativo</a:t>
              </a:r>
              <a:endParaRPr lang="es-ES" dirty="0"/>
            </a:p>
          </p:txBody>
        </p:sp>
        <p:sp>
          <p:nvSpPr>
            <p:cNvPr id="6" name="5 CuadroTexto"/>
            <p:cNvSpPr txBox="1"/>
            <p:nvPr/>
          </p:nvSpPr>
          <p:spPr>
            <a:xfrm>
              <a:off x="539552" y="1772816"/>
              <a:ext cx="3744416" cy="369332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s-ES_tradnl" dirty="0" smtClean="0"/>
                <a:t>Escenario mental intrapsicológico</a:t>
              </a:r>
              <a:endParaRPr lang="es-ES" dirty="0"/>
            </a:p>
          </p:txBody>
        </p:sp>
        <p:sp>
          <p:nvSpPr>
            <p:cNvPr id="7" name="6 CuadroTexto"/>
            <p:cNvSpPr txBox="1"/>
            <p:nvPr/>
          </p:nvSpPr>
          <p:spPr>
            <a:xfrm>
              <a:off x="857541" y="2356259"/>
              <a:ext cx="2088232" cy="369332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s-ES_tradnl" dirty="0" smtClean="0"/>
                <a:t>Espacio de diálogo</a:t>
              </a:r>
              <a:endParaRPr lang="es-ES" dirty="0"/>
            </a:p>
          </p:txBody>
        </p:sp>
        <p:sp>
          <p:nvSpPr>
            <p:cNvPr id="8" name="7 CuadroTexto"/>
            <p:cNvSpPr txBox="1"/>
            <p:nvPr/>
          </p:nvSpPr>
          <p:spPr>
            <a:xfrm>
              <a:off x="1440521" y="2884294"/>
              <a:ext cx="690123" cy="369332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s-ES_tradnl" dirty="0" err="1" smtClean="0"/>
                <a:t>Selfs</a:t>
              </a:r>
              <a:r>
                <a:rPr lang="es-ES_tradnl" dirty="0" smtClean="0"/>
                <a:t> </a:t>
              </a:r>
              <a:endParaRPr lang="es-ES" dirty="0"/>
            </a:p>
          </p:txBody>
        </p:sp>
        <p:sp>
          <p:nvSpPr>
            <p:cNvPr id="9" name="8 CuadroTexto"/>
            <p:cNvSpPr txBox="1"/>
            <p:nvPr/>
          </p:nvSpPr>
          <p:spPr>
            <a:xfrm>
              <a:off x="1785581" y="3560112"/>
              <a:ext cx="1743171" cy="369332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s-ES_tradnl" dirty="0" smtClean="0"/>
                <a:t>Identidad </a:t>
              </a:r>
              <a:endParaRPr lang="es-ES" dirty="0"/>
            </a:p>
          </p:txBody>
        </p:sp>
        <p:sp>
          <p:nvSpPr>
            <p:cNvPr id="10" name="9 CuadroTexto"/>
            <p:cNvSpPr txBox="1"/>
            <p:nvPr/>
          </p:nvSpPr>
          <p:spPr>
            <a:xfrm>
              <a:off x="4860032" y="1752642"/>
              <a:ext cx="3330370" cy="369332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s-ES_tradnl" dirty="0" smtClean="0"/>
                <a:t>Aprendizaje estratégico</a:t>
              </a:r>
              <a:endParaRPr lang="es-ES" dirty="0"/>
            </a:p>
          </p:txBody>
        </p:sp>
        <p:sp>
          <p:nvSpPr>
            <p:cNvPr id="11" name="10 CuadroTexto"/>
            <p:cNvSpPr txBox="1"/>
            <p:nvPr/>
          </p:nvSpPr>
          <p:spPr>
            <a:xfrm>
              <a:off x="4067944" y="2389922"/>
              <a:ext cx="2088232" cy="92333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s-ES_tradnl" dirty="0" smtClean="0"/>
                <a:t>Estudiar las competencias sociales</a:t>
              </a:r>
              <a:endParaRPr lang="es-ES" dirty="0"/>
            </a:p>
          </p:txBody>
        </p:sp>
        <p:sp>
          <p:nvSpPr>
            <p:cNvPr id="12" name="11 CuadroTexto"/>
            <p:cNvSpPr txBox="1"/>
            <p:nvPr/>
          </p:nvSpPr>
          <p:spPr>
            <a:xfrm>
              <a:off x="4067944" y="3761118"/>
              <a:ext cx="2088232" cy="369332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s-ES_tradnl" dirty="0" smtClean="0"/>
                <a:t>Contexto del aula</a:t>
              </a:r>
              <a:endParaRPr lang="es-ES" dirty="0"/>
            </a:p>
          </p:txBody>
        </p:sp>
        <p:sp>
          <p:nvSpPr>
            <p:cNvPr id="13" name="12 CuadroTexto"/>
            <p:cNvSpPr txBox="1"/>
            <p:nvPr/>
          </p:nvSpPr>
          <p:spPr>
            <a:xfrm>
              <a:off x="4067944" y="4282850"/>
              <a:ext cx="2088232" cy="646331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s-ES_tradnl" dirty="0" smtClean="0"/>
                <a:t>Contexto emocional positivo</a:t>
              </a:r>
              <a:endParaRPr lang="es-ES" dirty="0"/>
            </a:p>
          </p:txBody>
        </p:sp>
        <p:sp>
          <p:nvSpPr>
            <p:cNvPr id="14" name="13 CuadroTexto"/>
            <p:cNvSpPr txBox="1"/>
            <p:nvPr/>
          </p:nvSpPr>
          <p:spPr>
            <a:xfrm>
              <a:off x="4067944" y="5229200"/>
              <a:ext cx="2088232" cy="646331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s-ES_tradnl" dirty="0"/>
                <a:t>A</a:t>
              </a:r>
              <a:r>
                <a:rPr lang="es-ES_tradnl" dirty="0" smtClean="0"/>
                <a:t>prendizaje</a:t>
              </a:r>
            </a:p>
            <a:p>
              <a:pPr algn="ctr"/>
              <a:r>
                <a:rPr lang="es-ES_tradnl" dirty="0" smtClean="0"/>
                <a:t>Autorregulación </a:t>
              </a:r>
              <a:endParaRPr lang="es-ES" dirty="0"/>
            </a:p>
          </p:txBody>
        </p:sp>
        <p:sp>
          <p:nvSpPr>
            <p:cNvPr id="15" name="14 CuadroTexto"/>
            <p:cNvSpPr txBox="1"/>
            <p:nvPr/>
          </p:nvSpPr>
          <p:spPr>
            <a:xfrm>
              <a:off x="6525217" y="2540925"/>
              <a:ext cx="2088232" cy="369332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s-ES_tradnl" dirty="0" smtClean="0"/>
                <a:t>Construcción</a:t>
              </a:r>
              <a:endParaRPr lang="es-ES" dirty="0"/>
            </a:p>
          </p:txBody>
        </p:sp>
        <p:sp>
          <p:nvSpPr>
            <p:cNvPr id="16" name="15 CuadroTexto"/>
            <p:cNvSpPr txBox="1"/>
            <p:nvPr/>
          </p:nvSpPr>
          <p:spPr>
            <a:xfrm>
              <a:off x="6525217" y="3236947"/>
              <a:ext cx="2088232" cy="646331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s-ES_tradnl" dirty="0" smtClean="0"/>
                <a:t>Diálogo y ajuste a uno mismo</a:t>
              </a:r>
              <a:endParaRPr lang="es-ES" dirty="0"/>
            </a:p>
          </p:txBody>
        </p:sp>
        <p:sp>
          <p:nvSpPr>
            <p:cNvPr id="17" name="16 CuadroTexto"/>
            <p:cNvSpPr txBox="1"/>
            <p:nvPr/>
          </p:nvSpPr>
          <p:spPr>
            <a:xfrm>
              <a:off x="6537241" y="3996876"/>
              <a:ext cx="2088232" cy="147732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s-ES_tradnl" dirty="0" smtClean="0"/>
                <a:t>Contexto cognitivo</a:t>
              </a:r>
            </a:p>
            <a:p>
              <a:pPr algn="ctr"/>
              <a:r>
                <a:rPr lang="es-ES_tradnl" dirty="0" err="1" smtClean="0"/>
                <a:t>Selfs</a:t>
              </a:r>
              <a:r>
                <a:rPr lang="es-ES_tradnl" dirty="0" smtClean="0"/>
                <a:t> </a:t>
              </a:r>
            </a:p>
            <a:p>
              <a:pPr algn="ctr"/>
              <a:r>
                <a:rPr lang="es-ES_tradnl" dirty="0" smtClean="0"/>
                <a:t>Perspectivismo estratégico</a:t>
              </a:r>
            </a:p>
            <a:p>
              <a:pPr algn="ctr"/>
              <a:endParaRPr lang="es-ES" dirty="0"/>
            </a:p>
          </p:txBody>
        </p:sp>
        <p:sp>
          <p:nvSpPr>
            <p:cNvPr id="18" name="17 CuadroTexto"/>
            <p:cNvSpPr txBox="1"/>
            <p:nvPr/>
          </p:nvSpPr>
          <p:spPr>
            <a:xfrm>
              <a:off x="189363" y="3990893"/>
              <a:ext cx="2088232" cy="92333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s-ES_tradnl" dirty="0" smtClean="0"/>
                <a:t>Emociones</a:t>
              </a:r>
            </a:p>
            <a:p>
              <a:pPr algn="ctr"/>
              <a:r>
                <a:rPr lang="es-ES_tradnl" dirty="0" smtClean="0"/>
                <a:t>Base de las decisiones</a:t>
              </a:r>
              <a:endParaRPr lang="es-ES" dirty="0"/>
            </a:p>
          </p:txBody>
        </p:sp>
        <p:sp>
          <p:nvSpPr>
            <p:cNvPr id="19" name="18 CuadroTexto"/>
            <p:cNvSpPr txBox="1"/>
            <p:nvPr/>
          </p:nvSpPr>
          <p:spPr>
            <a:xfrm>
              <a:off x="158486" y="5044534"/>
              <a:ext cx="1743171" cy="646331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s-ES_tradnl" dirty="0" smtClean="0"/>
                <a:t>Forjadas a lo largo de la vida</a:t>
              </a:r>
              <a:endParaRPr lang="es-ES" dirty="0"/>
            </a:p>
          </p:txBody>
        </p:sp>
        <p:cxnSp>
          <p:nvCxnSpPr>
            <p:cNvPr id="21" name="20 Conector recto"/>
            <p:cNvCxnSpPr>
              <a:stCxn id="4" idx="2"/>
              <a:endCxn id="5" idx="0"/>
            </p:cNvCxnSpPr>
            <p:nvPr/>
          </p:nvCxnSpPr>
          <p:spPr>
            <a:xfrm>
              <a:off x="4572000" y="656513"/>
              <a:ext cx="0" cy="24377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21 Conector recto"/>
            <p:cNvCxnSpPr/>
            <p:nvPr/>
          </p:nvCxnSpPr>
          <p:spPr>
            <a:xfrm>
              <a:off x="1905201" y="2121974"/>
              <a:ext cx="0" cy="24377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22 Conector recto"/>
            <p:cNvCxnSpPr/>
            <p:nvPr/>
          </p:nvCxnSpPr>
          <p:spPr>
            <a:xfrm>
              <a:off x="2418848" y="1269621"/>
              <a:ext cx="0" cy="48302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24 Conector recto"/>
            <p:cNvCxnSpPr>
              <a:endCxn id="10" idx="0"/>
            </p:cNvCxnSpPr>
            <p:nvPr/>
          </p:nvCxnSpPr>
          <p:spPr>
            <a:xfrm flipH="1">
              <a:off x="6525217" y="1270423"/>
              <a:ext cx="12024" cy="48221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26 Conector recto"/>
            <p:cNvCxnSpPr/>
            <p:nvPr/>
          </p:nvCxnSpPr>
          <p:spPr>
            <a:xfrm>
              <a:off x="1901657" y="2725591"/>
              <a:ext cx="3544" cy="15870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29 Conector recto"/>
            <p:cNvCxnSpPr>
              <a:endCxn id="15" idx="0"/>
            </p:cNvCxnSpPr>
            <p:nvPr/>
          </p:nvCxnSpPr>
          <p:spPr>
            <a:xfrm flipH="1">
              <a:off x="7569333" y="2150022"/>
              <a:ext cx="1" cy="39090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33 Conector recto"/>
            <p:cNvCxnSpPr>
              <a:stCxn id="15" idx="2"/>
              <a:endCxn id="16" idx="0"/>
            </p:cNvCxnSpPr>
            <p:nvPr/>
          </p:nvCxnSpPr>
          <p:spPr>
            <a:xfrm>
              <a:off x="7569333" y="2910257"/>
              <a:ext cx="0" cy="32669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37 Conector recto"/>
            <p:cNvCxnSpPr>
              <a:endCxn id="12" idx="0"/>
            </p:cNvCxnSpPr>
            <p:nvPr/>
          </p:nvCxnSpPr>
          <p:spPr>
            <a:xfrm>
              <a:off x="5112060" y="3313252"/>
              <a:ext cx="0" cy="44786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39 Conector recto"/>
            <p:cNvCxnSpPr>
              <a:endCxn id="11" idx="0"/>
            </p:cNvCxnSpPr>
            <p:nvPr/>
          </p:nvCxnSpPr>
          <p:spPr>
            <a:xfrm flipH="1">
              <a:off x="5112060" y="2121974"/>
              <a:ext cx="2496" cy="26794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41 Conector recto"/>
            <p:cNvCxnSpPr/>
            <p:nvPr/>
          </p:nvCxnSpPr>
          <p:spPr>
            <a:xfrm flipH="1">
              <a:off x="5142805" y="4966642"/>
              <a:ext cx="2496" cy="26794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42 Conector recto"/>
            <p:cNvCxnSpPr/>
            <p:nvPr/>
          </p:nvCxnSpPr>
          <p:spPr>
            <a:xfrm>
              <a:off x="900262" y="3073602"/>
              <a:ext cx="0" cy="91527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44 Conector recto"/>
            <p:cNvCxnSpPr>
              <a:stCxn id="8" idx="1"/>
            </p:cNvCxnSpPr>
            <p:nvPr/>
          </p:nvCxnSpPr>
          <p:spPr>
            <a:xfrm flipH="1">
              <a:off x="900262" y="3068960"/>
              <a:ext cx="54025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48 Conector recto"/>
            <p:cNvCxnSpPr>
              <a:endCxn id="9" idx="0"/>
            </p:cNvCxnSpPr>
            <p:nvPr/>
          </p:nvCxnSpPr>
          <p:spPr>
            <a:xfrm>
              <a:off x="2657166" y="2725591"/>
              <a:ext cx="1" cy="83452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07629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33 Grupo"/>
          <p:cNvGrpSpPr/>
          <p:nvPr/>
        </p:nvGrpSpPr>
        <p:grpSpPr>
          <a:xfrm>
            <a:off x="550581" y="498977"/>
            <a:ext cx="7813055" cy="4944506"/>
            <a:chOff x="550581" y="498977"/>
            <a:chExt cx="7813055" cy="4944506"/>
          </a:xfrm>
        </p:grpSpPr>
        <p:sp>
          <p:nvSpPr>
            <p:cNvPr id="2" name="1 CuadroTexto"/>
            <p:cNvSpPr txBox="1"/>
            <p:nvPr/>
          </p:nvSpPr>
          <p:spPr>
            <a:xfrm>
              <a:off x="3923928" y="498977"/>
              <a:ext cx="936104" cy="369332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s-ES_tradnl" dirty="0" err="1" smtClean="0"/>
                <a:t>Selfs</a:t>
              </a:r>
              <a:r>
                <a:rPr lang="es-ES_tradnl" dirty="0" smtClean="0"/>
                <a:t> </a:t>
              </a:r>
              <a:endParaRPr lang="es-ES" dirty="0"/>
            </a:p>
          </p:txBody>
        </p:sp>
        <p:sp>
          <p:nvSpPr>
            <p:cNvPr id="3" name="2 CuadroTexto"/>
            <p:cNvSpPr txBox="1"/>
            <p:nvPr/>
          </p:nvSpPr>
          <p:spPr>
            <a:xfrm>
              <a:off x="827584" y="1247009"/>
              <a:ext cx="1224136" cy="369332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s-ES_tradnl" dirty="0" smtClean="0"/>
                <a:t>Ecológico </a:t>
              </a:r>
              <a:endParaRPr lang="es-ES" dirty="0"/>
            </a:p>
          </p:txBody>
        </p:sp>
        <p:sp>
          <p:nvSpPr>
            <p:cNvPr id="4" name="3 CuadroTexto"/>
            <p:cNvSpPr txBox="1"/>
            <p:nvPr/>
          </p:nvSpPr>
          <p:spPr>
            <a:xfrm>
              <a:off x="4728410" y="1247009"/>
              <a:ext cx="1559388" cy="646331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s-ES_tradnl" dirty="0" smtClean="0"/>
                <a:t>Memoria autobiográfica</a:t>
              </a:r>
              <a:endParaRPr lang="es-ES" dirty="0"/>
            </a:p>
          </p:txBody>
        </p:sp>
        <p:sp>
          <p:nvSpPr>
            <p:cNvPr id="5" name="4 CuadroTexto"/>
            <p:cNvSpPr txBox="1"/>
            <p:nvPr/>
          </p:nvSpPr>
          <p:spPr>
            <a:xfrm>
              <a:off x="2739988" y="1239862"/>
              <a:ext cx="1503784" cy="369332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s-ES_tradnl" dirty="0" smtClean="0"/>
                <a:t>Interpersonal </a:t>
              </a:r>
              <a:endParaRPr lang="es-ES" dirty="0"/>
            </a:p>
          </p:txBody>
        </p:sp>
        <p:sp>
          <p:nvSpPr>
            <p:cNvPr id="6" name="5 CuadroTexto"/>
            <p:cNvSpPr txBox="1"/>
            <p:nvPr/>
          </p:nvSpPr>
          <p:spPr>
            <a:xfrm>
              <a:off x="6804248" y="1268760"/>
              <a:ext cx="1559388" cy="369332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s-ES_tradnl" dirty="0" smtClean="0"/>
                <a:t>Privado </a:t>
              </a:r>
              <a:endParaRPr lang="es-ES" dirty="0"/>
            </a:p>
          </p:txBody>
        </p:sp>
        <p:sp>
          <p:nvSpPr>
            <p:cNvPr id="7" name="6 CuadroTexto"/>
            <p:cNvSpPr txBox="1"/>
            <p:nvPr/>
          </p:nvSpPr>
          <p:spPr>
            <a:xfrm>
              <a:off x="2918702" y="2492896"/>
              <a:ext cx="3369096" cy="369332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s-ES_tradnl" dirty="0" smtClean="0"/>
                <a:t>Patrón para la actuación social</a:t>
              </a:r>
              <a:endParaRPr lang="es-ES" dirty="0"/>
            </a:p>
          </p:txBody>
        </p:sp>
        <p:sp>
          <p:nvSpPr>
            <p:cNvPr id="8" name="7 CuadroTexto"/>
            <p:cNvSpPr txBox="1"/>
            <p:nvPr/>
          </p:nvSpPr>
          <p:spPr>
            <a:xfrm>
              <a:off x="554832" y="3212976"/>
              <a:ext cx="2185156" cy="1200329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s-ES_tradnl" dirty="0" smtClean="0"/>
                <a:t>Comprender el habla de alguien</a:t>
              </a:r>
            </a:p>
            <a:p>
              <a:pPr algn="ctr"/>
              <a:r>
                <a:rPr lang="es-ES_tradnl" dirty="0" smtClean="0"/>
                <a:t>Comprender su pensamiento </a:t>
              </a:r>
              <a:endParaRPr lang="es-ES" dirty="0"/>
            </a:p>
          </p:txBody>
        </p:sp>
        <p:sp>
          <p:nvSpPr>
            <p:cNvPr id="9" name="8 CuadroTexto"/>
            <p:cNvSpPr txBox="1"/>
            <p:nvPr/>
          </p:nvSpPr>
          <p:spPr>
            <a:xfrm>
              <a:off x="550581" y="4797152"/>
              <a:ext cx="2185156" cy="646331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s-ES_tradnl" dirty="0" smtClean="0"/>
                <a:t>Dominio de las relaciones sociales</a:t>
              </a:r>
            </a:p>
          </p:txBody>
        </p:sp>
        <p:sp>
          <p:nvSpPr>
            <p:cNvPr id="10" name="9 CuadroTexto"/>
            <p:cNvSpPr txBox="1"/>
            <p:nvPr/>
          </p:nvSpPr>
          <p:spPr>
            <a:xfrm>
              <a:off x="3923928" y="3250488"/>
              <a:ext cx="3369096" cy="369332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s-ES_tradnl" dirty="0" smtClean="0"/>
                <a:t>No se puede tener un solo </a:t>
              </a:r>
              <a:r>
                <a:rPr lang="es-ES_tradnl" dirty="0" err="1" smtClean="0"/>
                <a:t>self</a:t>
              </a:r>
              <a:endParaRPr lang="es-ES" dirty="0"/>
            </a:p>
          </p:txBody>
        </p:sp>
        <p:sp>
          <p:nvSpPr>
            <p:cNvPr id="11" name="10 CuadroTexto"/>
            <p:cNvSpPr txBox="1"/>
            <p:nvPr/>
          </p:nvSpPr>
          <p:spPr>
            <a:xfrm>
              <a:off x="3923928" y="4289315"/>
              <a:ext cx="3369096" cy="369332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s-ES_tradnl" dirty="0" smtClean="0"/>
                <a:t>Interrelación entre </a:t>
              </a:r>
              <a:r>
                <a:rPr lang="es-ES_tradnl" dirty="0" err="1" smtClean="0"/>
                <a:t>selfs</a:t>
              </a:r>
              <a:endParaRPr lang="es-ES" dirty="0"/>
            </a:p>
          </p:txBody>
        </p:sp>
        <p:cxnSp>
          <p:nvCxnSpPr>
            <p:cNvPr id="13" name="12 Conector recto"/>
            <p:cNvCxnSpPr>
              <a:stCxn id="2" idx="1"/>
            </p:cNvCxnSpPr>
            <p:nvPr/>
          </p:nvCxnSpPr>
          <p:spPr>
            <a:xfrm flipH="1">
              <a:off x="1439652" y="683643"/>
              <a:ext cx="248427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13 Conector recto"/>
            <p:cNvCxnSpPr/>
            <p:nvPr/>
          </p:nvCxnSpPr>
          <p:spPr>
            <a:xfrm flipH="1">
              <a:off x="4860032" y="690346"/>
              <a:ext cx="248427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15 Conector recto"/>
            <p:cNvCxnSpPr>
              <a:endCxn id="3" idx="0"/>
            </p:cNvCxnSpPr>
            <p:nvPr/>
          </p:nvCxnSpPr>
          <p:spPr>
            <a:xfrm>
              <a:off x="1439652" y="683643"/>
              <a:ext cx="0" cy="56336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6 Conector recto"/>
            <p:cNvCxnSpPr/>
            <p:nvPr/>
          </p:nvCxnSpPr>
          <p:spPr>
            <a:xfrm>
              <a:off x="7344308" y="705394"/>
              <a:ext cx="0" cy="56336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17 Conector recto"/>
            <p:cNvCxnSpPr/>
            <p:nvPr/>
          </p:nvCxnSpPr>
          <p:spPr>
            <a:xfrm>
              <a:off x="3503267" y="629183"/>
              <a:ext cx="0" cy="56336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18 Conector recto"/>
            <p:cNvCxnSpPr/>
            <p:nvPr/>
          </p:nvCxnSpPr>
          <p:spPr>
            <a:xfrm>
              <a:off x="5580877" y="705394"/>
              <a:ext cx="0" cy="56336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Conector recto"/>
            <p:cNvCxnSpPr/>
            <p:nvPr/>
          </p:nvCxnSpPr>
          <p:spPr>
            <a:xfrm>
              <a:off x="4411312" y="910866"/>
              <a:ext cx="0" cy="158203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21 Conector recto"/>
            <p:cNvCxnSpPr/>
            <p:nvPr/>
          </p:nvCxnSpPr>
          <p:spPr>
            <a:xfrm>
              <a:off x="5457269" y="2871788"/>
              <a:ext cx="0" cy="3787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25 Conector recto"/>
            <p:cNvCxnSpPr/>
            <p:nvPr/>
          </p:nvCxnSpPr>
          <p:spPr>
            <a:xfrm>
              <a:off x="5457269" y="3668826"/>
              <a:ext cx="0" cy="62048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27 Conector recto"/>
            <p:cNvCxnSpPr/>
            <p:nvPr/>
          </p:nvCxnSpPr>
          <p:spPr>
            <a:xfrm>
              <a:off x="1439652" y="2677562"/>
              <a:ext cx="147905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29 Conector recto"/>
            <p:cNvCxnSpPr/>
            <p:nvPr/>
          </p:nvCxnSpPr>
          <p:spPr>
            <a:xfrm>
              <a:off x="1439652" y="2669218"/>
              <a:ext cx="0" cy="54375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31 Conector recto"/>
            <p:cNvCxnSpPr/>
            <p:nvPr/>
          </p:nvCxnSpPr>
          <p:spPr>
            <a:xfrm>
              <a:off x="1439652" y="4413305"/>
              <a:ext cx="0" cy="3838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34 CuadroTexto"/>
          <p:cNvSpPr txBox="1"/>
          <p:nvPr/>
        </p:nvSpPr>
        <p:spPr>
          <a:xfrm>
            <a:off x="3515291" y="6107728"/>
            <a:ext cx="5328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/>
              <a:t>Judith Alejandra Salazar Mejorado   N. L. 21     1º «C»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95988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106</Words>
  <Application>Microsoft Office PowerPoint</Application>
  <PresentationFormat>Presentación en pantalla (4:3)</PresentationFormat>
  <Paragraphs>32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MQ</dc:creator>
  <cp:lastModifiedBy>MQ</cp:lastModifiedBy>
  <cp:revision>4</cp:revision>
  <dcterms:created xsi:type="dcterms:W3CDTF">2014-06-17T13:17:19Z</dcterms:created>
  <dcterms:modified xsi:type="dcterms:W3CDTF">2014-06-17T13:54:59Z</dcterms:modified>
</cp:coreProperties>
</file>