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ED8E9-D821-45C4-B8CD-961C9C2B4089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4A8EC-0AC1-476F-A4E0-6E591852040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2232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smtClean="0"/>
              <a:t>co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4A8EC-0AC1-476F-A4E0-6E591852040E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901069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3350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710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645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0139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461955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227628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4894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91680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9802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05886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50062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E019E-8F46-4FCF-A963-659A0B94A3F7}" type="datetimeFigureOut">
              <a:rPr lang="es-ES" smtClean="0"/>
              <a:pPr/>
              <a:t>20/06/2014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8ED5-79AC-4948-8214-E7C33F3EE4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8535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21 Conector recto"/>
          <p:cNvCxnSpPr/>
          <p:nvPr/>
        </p:nvCxnSpPr>
        <p:spPr>
          <a:xfrm>
            <a:off x="2000232" y="2857496"/>
            <a:ext cx="64294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>
            <a:off x="1142976" y="2285992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Rectángulo redondeado"/>
          <p:cNvSpPr/>
          <p:nvPr/>
        </p:nvSpPr>
        <p:spPr>
          <a:xfrm>
            <a:off x="2951824" y="269404"/>
            <a:ext cx="3240360" cy="643961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047387" y="328590"/>
            <a:ext cx="304923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32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Aprendizaje estratégico</a:t>
            </a:r>
            <a:endParaRPr lang="es-ES" sz="32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3279022" y="1270824"/>
            <a:ext cx="2585964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10" name="9 Rectángulo"/>
          <p:cNvSpPr/>
          <p:nvPr/>
        </p:nvSpPr>
        <p:spPr>
          <a:xfrm>
            <a:off x="3279022" y="1262113"/>
            <a:ext cx="25859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enseñanza estratégica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12" name="11 Conector recto"/>
          <p:cNvCxnSpPr>
            <a:stCxn id="7" idx="2"/>
            <a:endCxn id="9" idx="0"/>
          </p:cNvCxnSpPr>
          <p:nvPr/>
        </p:nvCxnSpPr>
        <p:spPr>
          <a:xfrm>
            <a:off x="4572004" y="913365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>
            <a:endCxn id="17" idx="0"/>
          </p:cNvCxnSpPr>
          <p:nvPr/>
        </p:nvCxnSpPr>
        <p:spPr>
          <a:xfrm flipH="1">
            <a:off x="1203229" y="1785333"/>
            <a:ext cx="3224755" cy="148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endCxn id="15" idx="0"/>
          </p:cNvCxnSpPr>
          <p:nvPr/>
        </p:nvCxnSpPr>
        <p:spPr>
          <a:xfrm>
            <a:off x="4857752" y="1785926"/>
            <a:ext cx="3082804" cy="1022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 redondeado"/>
          <p:cNvSpPr/>
          <p:nvPr/>
        </p:nvSpPr>
        <p:spPr>
          <a:xfrm>
            <a:off x="7020271" y="1888191"/>
            <a:ext cx="1840569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16" name="15 Rectángulo"/>
          <p:cNvSpPr/>
          <p:nvPr/>
        </p:nvSpPr>
        <p:spPr>
          <a:xfrm>
            <a:off x="7020272" y="1879480"/>
            <a:ext cx="18405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autorregulación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611560" y="1800227"/>
            <a:ext cx="1183337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18" name="17 Rectángulo"/>
          <p:cNvSpPr/>
          <p:nvPr/>
        </p:nvSpPr>
        <p:spPr>
          <a:xfrm>
            <a:off x="611560" y="1791516"/>
            <a:ext cx="11833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identidad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142844" y="2651893"/>
            <a:ext cx="2143140" cy="4199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21" name="20 Rectángulo"/>
          <p:cNvSpPr/>
          <p:nvPr/>
        </p:nvSpPr>
        <p:spPr>
          <a:xfrm>
            <a:off x="0" y="2643182"/>
            <a:ext cx="242886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Cognición cálida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2643173" y="2437579"/>
            <a:ext cx="1500199" cy="91998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25" name="24 Rectángulo"/>
          <p:cNvSpPr/>
          <p:nvPr/>
        </p:nvSpPr>
        <p:spPr>
          <a:xfrm>
            <a:off x="2714612" y="2428868"/>
            <a:ext cx="141737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Enseñanza </a:t>
            </a:r>
          </a:p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estratégica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26" name="25 Conector recto"/>
          <p:cNvCxnSpPr/>
          <p:nvPr/>
        </p:nvCxnSpPr>
        <p:spPr>
          <a:xfrm rot="5400000" flipH="1" flipV="1">
            <a:off x="4036215" y="2464587"/>
            <a:ext cx="500066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16200000" flipH="1">
            <a:off x="4036215" y="2964653"/>
            <a:ext cx="500066" cy="28575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 redondeado"/>
          <p:cNvSpPr/>
          <p:nvPr/>
        </p:nvSpPr>
        <p:spPr>
          <a:xfrm>
            <a:off x="4429124" y="2080389"/>
            <a:ext cx="1183337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36" name="35 Rectángulo"/>
          <p:cNvSpPr/>
          <p:nvPr/>
        </p:nvSpPr>
        <p:spPr>
          <a:xfrm>
            <a:off x="4500562" y="2071678"/>
            <a:ext cx="10775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reflexión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7" name="36 Rectángulo redondeado"/>
          <p:cNvSpPr/>
          <p:nvPr/>
        </p:nvSpPr>
        <p:spPr>
          <a:xfrm>
            <a:off x="4429124" y="3143248"/>
            <a:ext cx="1357322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38" name="37 Rectángulo"/>
          <p:cNvSpPr/>
          <p:nvPr/>
        </p:nvSpPr>
        <p:spPr>
          <a:xfrm>
            <a:off x="4429124" y="3134537"/>
            <a:ext cx="132760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evaluación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27" name="26 Conector recto"/>
          <p:cNvCxnSpPr/>
          <p:nvPr/>
        </p:nvCxnSpPr>
        <p:spPr>
          <a:xfrm flipV="1">
            <a:off x="7143768" y="2428868"/>
            <a:ext cx="714380" cy="4286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7858148" y="2428868"/>
            <a:ext cx="857256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Rectángulo redondeado"/>
          <p:cNvSpPr/>
          <p:nvPr/>
        </p:nvSpPr>
        <p:spPr>
          <a:xfrm>
            <a:off x="6643702" y="2857496"/>
            <a:ext cx="1183337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34" name="33 Rectángulo"/>
          <p:cNvSpPr/>
          <p:nvPr/>
        </p:nvSpPr>
        <p:spPr>
          <a:xfrm>
            <a:off x="6643702" y="2857496"/>
            <a:ext cx="11961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conflictos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8318134" y="2857496"/>
            <a:ext cx="857256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40" name="39 Rectángulo"/>
          <p:cNvSpPr/>
          <p:nvPr/>
        </p:nvSpPr>
        <p:spPr>
          <a:xfrm>
            <a:off x="8318133" y="2857496"/>
            <a:ext cx="82586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metas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2" name="41 Conector recto"/>
          <p:cNvCxnSpPr/>
          <p:nvPr/>
        </p:nvCxnSpPr>
        <p:spPr>
          <a:xfrm flipV="1">
            <a:off x="7858148" y="3357562"/>
            <a:ext cx="1000132" cy="57150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>
            <a:off x="7000892" y="3429000"/>
            <a:ext cx="857256" cy="50006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Rectángulo redondeado"/>
          <p:cNvSpPr/>
          <p:nvPr/>
        </p:nvSpPr>
        <p:spPr>
          <a:xfrm>
            <a:off x="7143768" y="3937777"/>
            <a:ext cx="1643074" cy="8485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46" name="45 Rectángulo"/>
          <p:cNvSpPr/>
          <p:nvPr/>
        </p:nvSpPr>
        <p:spPr>
          <a:xfrm>
            <a:off x="7143768" y="3929066"/>
            <a:ext cx="1643074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Conocimiento</a:t>
            </a:r>
          </a:p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estratégico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48" name="47 Conector recto"/>
          <p:cNvCxnSpPr/>
          <p:nvPr/>
        </p:nvCxnSpPr>
        <p:spPr>
          <a:xfrm>
            <a:off x="7929586" y="4786322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Rectángulo redondeado"/>
          <p:cNvSpPr/>
          <p:nvPr/>
        </p:nvSpPr>
        <p:spPr>
          <a:xfrm>
            <a:off x="7500958" y="5143512"/>
            <a:ext cx="857256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50" name="49 Rectángulo"/>
          <p:cNvSpPr/>
          <p:nvPr/>
        </p:nvSpPr>
        <p:spPr>
          <a:xfrm>
            <a:off x="7429520" y="5143512"/>
            <a:ext cx="10001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diálogo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51" name="50 Conector recto"/>
          <p:cNvCxnSpPr/>
          <p:nvPr/>
        </p:nvCxnSpPr>
        <p:spPr>
          <a:xfrm rot="5400000">
            <a:off x="7822429" y="5750735"/>
            <a:ext cx="214314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 redondeado"/>
          <p:cNvSpPr/>
          <p:nvPr/>
        </p:nvSpPr>
        <p:spPr>
          <a:xfrm>
            <a:off x="7358082" y="5857892"/>
            <a:ext cx="1183337" cy="51450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54" name="53 Rectángulo"/>
          <p:cNvSpPr/>
          <p:nvPr/>
        </p:nvSpPr>
        <p:spPr>
          <a:xfrm>
            <a:off x="7429520" y="5857892"/>
            <a:ext cx="109036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_tradnl" sz="28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contexto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55" name="54 Conector recto"/>
          <p:cNvCxnSpPr/>
          <p:nvPr/>
        </p:nvCxnSpPr>
        <p:spPr>
          <a:xfrm>
            <a:off x="642910" y="3071810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/>
          <p:nvPr/>
        </p:nvCxnSpPr>
        <p:spPr>
          <a:xfrm>
            <a:off x="2000232" y="3071810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Rectángulo redondeado"/>
          <p:cNvSpPr/>
          <p:nvPr/>
        </p:nvSpPr>
        <p:spPr>
          <a:xfrm>
            <a:off x="0" y="3429000"/>
            <a:ext cx="1285852" cy="92869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58" name="57 Rectángulo"/>
          <p:cNvSpPr/>
          <p:nvPr/>
        </p:nvSpPr>
        <p:spPr>
          <a:xfrm>
            <a:off x="0" y="3420288"/>
            <a:ext cx="128585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Self ecológico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9" name="58 Rectángulo redondeado"/>
          <p:cNvSpPr/>
          <p:nvPr/>
        </p:nvSpPr>
        <p:spPr>
          <a:xfrm>
            <a:off x="1428728" y="3437711"/>
            <a:ext cx="1183337" cy="91998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60" name="59 Rectángulo"/>
          <p:cNvSpPr/>
          <p:nvPr/>
        </p:nvSpPr>
        <p:spPr>
          <a:xfrm>
            <a:off x="1285852" y="3429000"/>
            <a:ext cx="142876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400" b="0" cap="none" spc="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Self  interpersonal</a:t>
            </a:r>
            <a:endParaRPr lang="es-ES" sz="24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cxnSp>
        <p:nvCxnSpPr>
          <p:cNvPr id="61" name="60 Conector recto"/>
          <p:cNvCxnSpPr/>
          <p:nvPr/>
        </p:nvCxnSpPr>
        <p:spPr>
          <a:xfrm>
            <a:off x="642910" y="4357694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/>
          <p:nvPr/>
        </p:nvCxnSpPr>
        <p:spPr>
          <a:xfrm>
            <a:off x="2000232" y="4357694"/>
            <a:ext cx="0" cy="35745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Rectángulo redondeado"/>
          <p:cNvSpPr/>
          <p:nvPr/>
        </p:nvSpPr>
        <p:spPr>
          <a:xfrm>
            <a:off x="0" y="4723596"/>
            <a:ext cx="1285852" cy="92869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64" name="63 Rectángulo"/>
          <p:cNvSpPr/>
          <p:nvPr/>
        </p:nvSpPr>
        <p:spPr>
          <a:xfrm>
            <a:off x="0" y="4714884"/>
            <a:ext cx="128585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Self extendido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5" name="64 Rectángulo redondeado"/>
          <p:cNvSpPr/>
          <p:nvPr/>
        </p:nvSpPr>
        <p:spPr>
          <a:xfrm>
            <a:off x="1428728" y="4723596"/>
            <a:ext cx="1285852" cy="928694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66" name="65 Rectángulo"/>
          <p:cNvSpPr/>
          <p:nvPr/>
        </p:nvSpPr>
        <p:spPr>
          <a:xfrm>
            <a:off x="1428728" y="4714884"/>
            <a:ext cx="128585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_tradnl" sz="2800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noFill/>
                <a:latin typeface="Cordia New" pitchFamily="34" charset="-34"/>
                <a:cs typeface="Cordia New" pitchFamily="34" charset="-34"/>
              </a:rPr>
              <a:t>Self privado</a:t>
            </a:r>
            <a:endParaRPr lang="es-ES" sz="2800" b="0" cap="none" spc="0" dirty="0">
              <a:ln w="18415" cmpd="sng">
                <a:solidFill>
                  <a:sysClr val="windowText" lastClr="000000"/>
                </a:solidFill>
                <a:prstDash val="solid"/>
              </a:ln>
              <a:noFill/>
              <a:latin typeface="Cordia New" pitchFamily="34" charset="-34"/>
              <a:cs typeface="Cord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85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28</Words>
  <Application>Microsoft Office PowerPoint</Application>
  <PresentationFormat>Presentación en pantalla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user</cp:lastModifiedBy>
  <cp:revision>17</cp:revision>
  <dcterms:created xsi:type="dcterms:W3CDTF">2014-06-17T14:17:24Z</dcterms:created>
  <dcterms:modified xsi:type="dcterms:W3CDTF">2014-06-21T00:20:24Z</dcterms:modified>
</cp:coreProperties>
</file>