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ED8E9-D821-45C4-B8CD-961C9C2B4089}" type="datetimeFigureOut">
              <a:rPr lang="es-ES" smtClean="0"/>
              <a:pPr/>
              <a:t>20/06/2014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4A8EC-0AC1-476F-A4E0-6E591852040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2232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mtClean="0"/>
              <a:t>co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4A8EC-0AC1-476F-A4E0-6E591852040E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01069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E019E-8F46-4FCF-A963-659A0B94A3F7}" type="datetimeFigureOut">
              <a:rPr lang="es-ES" smtClean="0"/>
              <a:pPr/>
              <a:t>20/06/2014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8ED5-79AC-4948-8214-E7C33F3EE4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63350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E019E-8F46-4FCF-A963-659A0B94A3F7}" type="datetimeFigureOut">
              <a:rPr lang="es-ES" smtClean="0"/>
              <a:pPr/>
              <a:t>20/06/2014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8ED5-79AC-4948-8214-E7C33F3EE4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7104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E019E-8F46-4FCF-A963-659A0B94A3F7}" type="datetimeFigureOut">
              <a:rPr lang="es-ES" smtClean="0"/>
              <a:pPr/>
              <a:t>20/06/2014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8ED5-79AC-4948-8214-E7C33F3EE4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9645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E019E-8F46-4FCF-A963-659A0B94A3F7}" type="datetimeFigureOut">
              <a:rPr lang="es-ES" smtClean="0"/>
              <a:pPr/>
              <a:t>20/06/2014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8ED5-79AC-4948-8214-E7C33F3EE4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0139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E019E-8F46-4FCF-A963-659A0B94A3F7}" type="datetimeFigureOut">
              <a:rPr lang="es-ES" smtClean="0"/>
              <a:pPr/>
              <a:t>20/06/2014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8ED5-79AC-4948-8214-E7C33F3EE4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6195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E019E-8F46-4FCF-A963-659A0B94A3F7}" type="datetimeFigureOut">
              <a:rPr lang="es-ES" smtClean="0"/>
              <a:pPr/>
              <a:t>20/06/2014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8ED5-79AC-4948-8214-E7C33F3EE4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27628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E019E-8F46-4FCF-A963-659A0B94A3F7}" type="datetimeFigureOut">
              <a:rPr lang="es-ES" smtClean="0"/>
              <a:pPr/>
              <a:t>20/06/2014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8ED5-79AC-4948-8214-E7C33F3EE4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4894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E019E-8F46-4FCF-A963-659A0B94A3F7}" type="datetimeFigureOut">
              <a:rPr lang="es-ES" smtClean="0"/>
              <a:pPr/>
              <a:t>20/06/2014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8ED5-79AC-4948-8214-E7C33F3EE4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16806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E019E-8F46-4FCF-A963-659A0B94A3F7}" type="datetimeFigureOut">
              <a:rPr lang="es-ES" smtClean="0"/>
              <a:pPr/>
              <a:t>20/06/2014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8ED5-79AC-4948-8214-E7C33F3EE4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9802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E019E-8F46-4FCF-A963-659A0B94A3F7}" type="datetimeFigureOut">
              <a:rPr lang="es-ES" smtClean="0"/>
              <a:pPr/>
              <a:t>20/06/2014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8ED5-79AC-4948-8214-E7C33F3EE4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5886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E019E-8F46-4FCF-A963-659A0B94A3F7}" type="datetimeFigureOut">
              <a:rPr lang="es-ES" smtClean="0"/>
              <a:pPr/>
              <a:t>20/06/2014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8ED5-79AC-4948-8214-E7C33F3EE4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00629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E019E-8F46-4FCF-A963-659A0B94A3F7}" type="datetimeFigureOut">
              <a:rPr lang="es-ES" smtClean="0"/>
              <a:pPr/>
              <a:t>20/06/2014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D8ED5-79AC-4948-8214-E7C33F3EE47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8535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21 Conector recto"/>
          <p:cNvCxnSpPr/>
          <p:nvPr/>
        </p:nvCxnSpPr>
        <p:spPr>
          <a:xfrm>
            <a:off x="2000232" y="2857496"/>
            <a:ext cx="642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1142976" y="2285992"/>
            <a:ext cx="0" cy="3574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Rectángulo redondeado"/>
          <p:cNvSpPr/>
          <p:nvPr/>
        </p:nvSpPr>
        <p:spPr>
          <a:xfrm>
            <a:off x="2951824" y="269404"/>
            <a:ext cx="3240360" cy="643961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047387" y="328590"/>
            <a:ext cx="30492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noFill/>
                <a:latin typeface="Cordia New" pitchFamily="34" charset="-34"/>
                <a:cs typeface="Cordia New" pitchFamily="34" charset="-34"/>
              </a:rPr>
              <a:t>Aprendizaje estratégico</a:t>
            </a:r>
            <a:endParaRPr lang="es-ES" sz="3200" b="0" cap="none" spc="0" dirty="0">
              <a:ln w="18415" cmpd="sng">
                <a:solidFill>
                  <a:sysClr val="windowText" lastClr="000000"/>
                </a:solidFill>
                <a:prstDash val="solid"/>
              </a:ln>
              <a:noFill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3279022" y="1270824"/>
            <a:ext cx="2585964" cy="514509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10" name="9 Rectángulo"/>
          <p:cNvSpPr/>
          <p:nvPr/>
        </p:nvSpPr>
        <p:spPr>
          <a:xfrm>
            <a:off x="3279022" y="1262113"/>
            <a:ext cx="25859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28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noFill/>
                <a:latin typeface="Cordia New" pitchFamily="34" charset="-34"/>
                <a:cs typeface="Cordia New" pitchFamily="34" charset="-34"/>
              </a:rPr>
              <a:t>enseñanza estratégica</a:t>
            </a:r>
            <a:endParaRPr lang="es-ES" sz="2800" b="0" cap="none" spc="0" dirty="0">
              <a:ln w="18415" cmpd="sng">
                <a:solidFill>
                  <a:sysClr val="windowText" lastClr="000000"/>
                </a:solidFill>
                <a:prstDash val="solid"/>
              </a:ln>
              <a:noFill/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12" name="11 Conector recto"/>
          <p:cNvCxnSpPr>
            <a:stCxn id="7" idx="2"/>
            <a:endCxn id="9" idx="0"/>
          </p:cNvCxnSpPr>
          <p:nvPr/>
        </p:nvCxnSpPr>
        <p:spPr>
          <a:xfrm>
            <a:off x="4572004" y="913365"/>
            <a:ext cx="0" cy="3574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>
            <a:endCxn id="17" idx="0"/>
          </p:cNvCxnSpPr>
          <p:nvPr/>
        </p:nvCxnSpPr>
        <p:spPr>
          <a:xfrm flipH="1">
            <a:off x="1203229" y="1785333"/>
            <a:ext cx="3224755" cy="148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>
            <a:endCxn id="15" idx="0"/>
          </p:cNvCxnSpPr>
          <p:nvPr/>
        </p:nvCxnSpPr>
        <p:spPr>
          <a:xfrm>
            <a:off x="4857752" y="1785926"/>
            <a:ext cx="3082804" cy="10226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 redondeado"/>
          <p:cNvSpPr/>
          <p:nvPr/>
        </p:nvSpPr>
        <p:spPr>
          <a:xfrm>
            <a:off x="7020271" y="1888191"/>
            <a:ext cx="1840569" cy="514509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16" name="15 Rectángulo"/>
          <p:cNvSpPr/>
          <p:nvPr/>
        </p:nvSpPr>
        <p:spPr>
          <a:xfrm>
            <a:off x="7020272" y="1879480"/>
            <a:ext cx="184056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28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noFill/>
                <a:latin typeface="Cordia New" pitchFamily="34" charset="-34"/>
                <a:cs typeface="Cordia New" pitchFamily="34" charset="-34"/>
              </a:rPr>
              <a:t>autorregulación</a:t>
            </a:r>
            <a:endParaRPr lang="es-ES" sz="2800" b="0" cap="none" spc="0" dirty="0">
              <a:ln w="18415" cmpd="sng">
                <a:solidFill>
                  <a:sysClr val="windowText" lastClr="000000"/>
                </a:solidFill>
                <a:prstDash val="solid"/>
              </a:ln>
              <a:noFill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7" name="16 Rectángulo redondeado"/>
          <p:cNvSpPr/>
          <p:nvPr/>
        </p:nvSpPr>
        <p:spPr>
          <a:xfrm>
            <a:off x="611560" y="1800227"/>
            <a:ext cx="1183337" cy="514509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18" name="17 Rectángulo"/>
          <p:cNvSpPr/>
          <p:nvPr/>
        </p:nvSpPr>
        <p:spPr>
          <a:xfrm>
            <a:off x="611560" y="1791516"/>
            <a:ext cx="118333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28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noFill/>
                <a:latin typeface="Cordia New" pitchFamily="34" charset="-34"/>
                <a:cs typeface="Cordia New" pitchFamily="34" charset="-34"/>
              </a:rPr>
              <a:t>identidad</a:t>
            </a:r>
            <a:endParaRPr lang="es-ES" sz="2800" b="0" cap="none" spc="0" dirty="0">
              <a:ln w="18415" cmpd="sng">
                <a:solidFill>
                  <a:sysClr val="windowText" lastClr="000000"/>
                </a:solidFill>
                <a:prstDash val="solid"/>
              </a:ln>
              <a:noFill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142844" y="2651893"/>
            <a:ext cx="2143140" cy="419917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21" name="20 Rectángulo"/>
          <p:cNvSpPr/>
          <p:nvPr/>
        </p:nvSpPr>
        <p:spPr>
          <a:xfrm>
            <a:off x="0" y="2643182"/>
            <a:ext cx="242886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0" cap="none" spc="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noFill/>
                <a:latin typeface="Cordia New" pitchFamily="34" charset="-34"/>
                <a:cs typeface="Cordia New" pitchFamily="34" charset="-34"/>
              </a:rPr>
              <a:t>Cognición cálida</a:t>
            </a:r>
            <a:endParaRPr lang="es-ES" sz="2800" b="0" cap="none" spc="0" dirty="0">
              <a:ln w="18415" cmpd="sng">
                <a:solidFill>
                  <a:sysClr val="windowText" lastClr="000000"/>
                </a:solidFill>
                <a:prstDash val="solid"/>
              </a:ln>
              <a:noFill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2643173" y="2437579"/>
            <a:ext cx="1500199" cy="919983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25" name="24 Rectángulo"/>
          <p:cNvSpPr/>
          <p:nvPr/>
        </p:nvSpPr>
        <p:spPr>
          <a:xfrm>
            <a:off x="2714612" y="2428868"/>
            <a:ext cx="141737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28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noFill/>
                <a:latin typeface="Cordia New" pitchFamily="34" charset="-34"/>
                <a:cs typeface="Cordia New" pitchFamily="34" charset="-34"/>
              </a:rPr>
              <a:t>Enseñanza </a:t>
            </a:r>
          </a:p>
          <a:p>
            <a:pPr algn="ctr"/>
            <a:r>
              <a:rPr lang="es-ES_tradnl" sz="2800" b="0" cap="none" spc="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noFill/>
                <a:latin typeface="Cordia New" pitchFamily="34" charset="-34"/>
                <a:cs typeface="Cordia New" pitchFamily="34" charset="-34"/>
              </a:rPr>
              <a:t>estratégica</a:t>
            </a:r>
            <a:endParaRPr lang="es-ES" sz="2800" b="0" cap="none" spc="0" dirty="0">
              <a:ln w="18415" cmpd="sng">
                <a:solidFill>
                  <a:sysClr val="windowText" lastClr="000000"/>
                </a:solidFill>
                <a:prstDash val="solid"/>
              </a:ln>
              <a:noFill/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26" name="25 Conector recto"/>
          <p:cNvCxnSpPr/>
          <p:nvPr/>
        </p:nvCxnSpPr>
        <p:spPr>
          <a:xfrm rot="5400000" flipH="1" flipV="1">
            <a:off x="4036215" y="2464587"/>
            <a:ext cx="500066" cy="2857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rot="16200000" flipH="1">
            <a:off x="4036215" y="2964653"/>
            <a:ext cx="500066" cy="2857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Rectángulo redondeado"/>
          <p:cNvSpPr/>
          <p:nvPr/>
        </p:nvSpPr>
        <p:spPr>
          <a:xfrm>
            <a:off x="4429124" y="2080389"/>
            <a:ext cx="1183337" cy="514509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36" name="35 Rectángulo"/>
          <p:cNvSpPr/>
          <p:nvPr/>
        </p:nvSpPr>
        <p:spPr>
          <a:xfrm>
            <a:off x="4500562" y="2071678"/>
            <a:ext cx="10775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2800" b="0" cap="none" spc="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noFill/>
                <a:latin typeface="Cordia New" pitchFamily="34" charset="-34"/>
                <a:cs typeface="Cordia New" pitchFamily="34" charset="-34"/>
              </a:rPr>
              <a:t>reflexión</a:t>
            </a:r>
            <a:endParaRPr lang="es-ES" sz="2800" b="0" cap="none" spc="0" dirty="0">
              <a:ln w="18415" cmpd="sng">
                <a:solidFill>
                  <a:sysClr val="windowText" lastClr="000000"/>
                </a:solidFill>
                <a:prstDash val="solid"/>
              </a:ln>
              <a:noFill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7" name="36 Rectángulo redondeado"/>
          <p:cNvSpPr/>
          <p:nvPr/>
        </p:nvSpPr>
        <p:spPr>
          <a:xfrm>
            <a:off x="4429124" y="3143248"/>
            <a:ext cx="1357322" cy="514509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38" name="37 Rectángulo"/>
          <p:cNvSpPr/>
          <p:nvPr/>
        </p:nvSpPr>
        <p:spPr>
          <a:xfrm>
            <a:off x="4429124" y="3134537"/>
            <a:ext cx="13276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28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noFill/>
                <a:latin typeface="Cordia New" pitchFamily="34" charset="-34"/>
                <a:cs typeface="Cordia New" pitchFamily="34" charset="-34"/>
              </a:rPr>
              <a:t>evaluación</a:t>
            </a:r>
            <a:endParaRPr lang="es-ES" sz="2800" b="0" cap="none" spc="0" dirty="0">
              <a:ln w="18415" cmpd="sng">
                <a:solidFill>
                  <a:sysClr val="windowText" lastClr="000000"/>
                </a:solidFill>
                <a:prstDash val="solid"/>
              </a:ln>
              <a:noFill/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27" name="26 Conector recto"/>
          <p:cNvCxnSpPr/>
          <p:nvPr/>
        </p:nvCxnSpPr>
        <p:spPr>
          <a:xfrm flipV="1">
            <a:off x="7143768" y="2428868"/>
            <a:ext cx="714380" cy="4286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7858148" y="2428868"/>
            <a:ext cx="857256" cy="5000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Rectángulo redondeado"/>
          <p:cNvSpPr/>
          <p:nvPr/>
        </p:nvSpPr>
        <p:spPr>
          <a:xfrm>
            <a:off x="6643702" y="2857496"/>
            <a:ext cx="1183337" cy="514509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34" name="33 Rectángulo"/>
          <p:cNvSpPr/>
          <p:nvPr/>
        </p:nvSpPr>
        <p:spPr>
          <a:xfrm>
            <a:off x="6643702" y="2857496"/>
            <a:ext cx="119616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2800" b="0" cap="none" spc="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noFill/>
                <a:latin typeface="Cordia New" pitchFamily="34" charset="-34"/>
                <a:cs typeface="Cordia New" pitchFamily="34" charset="-34"/>
              </a:rPr>
              <a:t>conflictos</a:t>
            </a:r>
            <a:endParaRPr lang="es-ES" sz="2800" b="0" cap="none" spc="0" dirty="0">
              <a:ln w="18415" cmpd="sng">
                <a:solidFill>
                  <a:sysClr val="windowText" lastClr="000000"/>
                </a:solidFill>
                <a:prstDash val="solid"/>
              </a:ln>
              <a:noFill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9" name="38 Rectángulo redondeado"/>
          <p:cNvSpPr/>
          <p:nvPr/>
        </p:nvSpPr>
        <p:spPr>
          <a:xfrm>
            <a:off x="8318134" y="2857496"/>
            <a:ext cx="857256" cy="514509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40" name="39 Rectángulo"/>
          <p:cNvSpPr/>
          <p:nvPr/>
        </p:nvSpPr>
        <p:spPr>
          <a:xfrm>
            <a:off x="8318133" y="2857496"/>
            <a:ext cx="82586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2800" b="0" cap="none" spc="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noFill/>
                <a:latin typeface="Cordia New" pitchFamily="34" charset="-34"/>
                <a:cs typeface="Cordia New" pitchFamily="34" charset="-34"/>
              </a:rPr>
              <a:t>metas</a:t>
            </a:r>
            <a:endParaRPr lang="es-ES" sz="2800" b="0" cap="none" spc="0" dirty="0">
              <a:ln w="18415" cmpd="sng">
                <a:solidFill>
                  <a:sysClr val="windowText" lastClr="000000"/>
                </a:solidFill>
                <a:prstDash val="solid"/>
              </a:ln>
              <a:noFill/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42" name="41 Conector recto"/>
          <p:cNvCxnSpPr/>
          <p:nvPr/>
        </p:nvCxnSpPr>
        <p:spPr>
          <a:xfrm flipV="1">
            <a:off x="7858148" y="3357562"/>
            <a:ext cx="1000132" cy="5715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/>
          <p:nvPr/>
        </p:nvCxnSpPr>
        <p:spPr>
          <a:xfrm>
            <a:off x="7000892" y="3429000"/>
            <a:ext cx="857256" cy="5000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Rectángulo redondeado"/>
          <p:cNvSpPr/>
          <p:nvPr/>
        </p:nvSpPr>
        <p:spPr>
          <a:xfrm>
            <a:off x="7143768" y="3937777"/>
            <a:ext cx="1643074" cy="848545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46" name="45 Rectángulo"/>
          <p:cNvSpPr/>
          <p:nvPr/>
        </p:nvSpPr>
        <p:spPr>
          <a:xfrm>
            <a:off x="7143768" y="3929066"/>
            <a:ext cx="164307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_tradnl" sz="2800" b="0" cap="none" spc="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noFill/>
                <a:latin typeface="Cordia New" pitchFamily="34" charset="-34"/>
                <a:cs typeface="Cordia New" pitchFamily="34" charset="-34"/>
              </a:rPr>
              <a:t>Conocimiento</a:t>
            </a:r>
          </a:p>
          <a:p>
            <a:pPr algn="ctr"/>
            <a:r>
              <a:rPr lang="es-ES_tradnl" sz="28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noFill/>
                <a:latin typeface="Cordia New" pitchFamily="34" charset="-34"/>
                <a:cs typeface="Cordia New" pitchFamily="34" charset="-34"/>
              </a:rPr>
              <a:t>estratégico</a:t>
            </a:r>
            <a:endParaRPr lang="es-ES" sz="2800" b="0" cap="none" spc="0" dirty="0">
              <a:ln w="18415" cmpd="sng">
                <a:solidFill>
                  <a:sysClr val="windowText" lastClr="000000"/>
                </a:solidFill>
                <a:prstDash val="solid"/>
              </a:ln>
              <a:noFill/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48" name="47 Conector recto"/>
          <p:cNvCxnSpPr/>
          <p:nvPr/>
        </p:nvCxnSpPr>
        <p:spPr>
          <a:xfrm>
            <a:off x="7929586" y="4786322"/>
            <a:ext cx="0" cy="3574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Rectángulo redondeado"/>
          <p:cNvSpPr/>
          <p:nvPr/>
        </p:nvSpPr>
        <p:spPr>
          <a:xfrm>
            <a:off x="7500958" y="5143512"/>
            <a:ext cx="857256" cy="514509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50" name="49 Rectángulo"/>
          <p:cNvSpPr/>
          <p:nvPr/>
        </p:nvSpPr>
        <p:spPr>
          <a:xfrm>
            <a:off x="7429520" y="5143512"/>
            <a:ext cx="100013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_tradnl" sz="2800" b="0" cap="none" spc="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noFill/>
                <a:latin typeface="Cordia New" pitchFamily="34" charset="-34"/>
                <a:cs typeface="Cordia New" pitchFamily="34" charset="-34"/>
              </a:rPr>
              <a:t>diálogo</a:t>
            </a:r>
            <a:endParaRPr lang="es-ES" sz="2800" b="0" cap="none" spc="0" dirty="0">
              <a:ln w="18415" cmpd="sng">
                <a:solidFill>
                  <a:sysClr val="windowText" lastClr="000000"/>
                </a:solidFill>
                <a:prstDash val="solid"/>
              </a:ln>
              <a:noFill/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51" name="50 Conector recto"/>
          <p:cNvCxnSpPr/>
          <p:nvPr/>
        </p:nvCxnSpPr>
        <p:spPr>
          <a:xfrm rot="5400000">
            <a:off x="7822429" y="5750735"/>
            <a:ext cx="21431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Rectángulo redondeado"/>
          <p:cNvSpPr/>
          <p:nvPr/>
        </p:nvSpPr>
        <p:spPr>
          <a:xfrm>
            <a:off x="7358082" y="5857892"/>
            <a:ext cx="1183337" cy="514509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54" name="53 Rectángulo"/>
          <p:cNvSpPr/>
          <p:nvPr/>
        </p:nvSpPr>
        <p:spPr>
          <a:xfrm>
            <a:off x="7429520" y="5857892"/>
            <a:ext cx="109036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2800" b="0" cap="none" spc="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noFill/>
                <a:latin typeface="Cordia New" pitchFamily="34" charset="-34"/>
                <a:cs typeface="Cordia New" pitchFamily="34" charset="-34"/>
              </a:rPr>
              <a:t>contexto</a:t>
            </a:r>
            <a:endParaRPr lang="es-ES" sz="2800" b="0" cap="none" spc="0" dirty="0">
              <a:ln w="18415" cmpd="sng">
                <a:solidFill>
                  <a:sysClr val="windowText" lastClr="000000"/>
                </a:solidFill>
                <a:prstDash val="solid"/>
              </a:ln>
              <a:noFill/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55" name="54 Conector recto"/>
          <p:cNvCxnSpPr/>
          <p:nvPr/>
        </p:nvCxnSpPr>
        <p:spPr>
          <a:xfrm>
            <a:off x="642910" y="3071810"/>
            <a:ext cx="0" cy="3574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>
            <a:off x="2000232" y="3071810"/>
            <a:ext cx="0" cy="3574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Rectángulo redondeado"/>
          <p:cNvSpPr/>
          <p:nvPr/>
        </p:nvSpPr>
        <p:spPr>
          <a:xfrm>
            <a:off x="0" y="3429000"/>
            <a:ext cx="1285852" cy="928694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58" name="57 Rectángulo"/>
          <p:cNvSpPr/>
          <p:nvPr/>
        </p:nvSpPr>
        <p:spPr>
          <a:xfrm>
            <a:off x="0" y="3420288"/>
            <a:ext cx="128585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_tradnl" sz="28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noFill/>
                <a:latin typeface="Cordia New" pitchFamily="34" charset="-34"/>
                <a:cs typeface="Cordia New" pitchFamily="34" charset="-34"/>
              </a:rPr>
              <a:t>Self ecológico</a:t>
            </a:r>
            <a:endParaRPr lang="es-ES" sz="2800" b="0" cap="none" spc="0" dirty="0">
              <a:ln w="18415" cmpd="sng">
                <a:solidFill>
                  <a:sysClr val="windowText" lastClr="000000"/>
                </a:solidFill>
                <a:prstDash val="solid"/>
              </a:ln>
              <a:noFill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59" name="58 Rectángulo redondeado"/>
          <p:cNvSpPr/>
          <p:nvPr/>
        </p:nvSpPr>
        <p:spPr>
          <a:xfrm>
            <a:off x="1428728" y="3437711"/>
            <a:ext cx="1183337" cy="919983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60" name="59 Rectángulo"/>
          <p:cNvSpPr/>
          <p:nvPr/>
        </p:nvSpPr>
        <p:spPr>
          <a:xfrm>
            <a:off x="1285852" y="3429000"/>
            <a:ext cx="142876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_tradnl" sz="2400" b="0" cap="none" spc="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noFill/>
                <a:latin typeface="Cordia New" pitchFamily="34" charset="-34"/>
                <a:cs typeface="Cordia New" pitchFamily="34" charset="-34"/>
              </a:rPr>
              <a:t>Self  interpersonal</a:t>
            </a:r>
            <a:endParaRPr lang="es-ES" sz="2400" b="0" cap="none" spc="0" dirty="0">
              <a:ln w="18415" cmpd="sng">
                <a:solidFill>
                  <a:sysClr val="windowText" lastClr="000000"/>
                </a:solidFill>
                <a:prstDash val="solid"/>
              </a:ln>
              <a:noFill/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61" name="60 Conector recto"/>
          <p:cNvCxnSpPr/>
          <p:nvPr/>
        </p:nvCxnSpPr>
        <p:spPr>
          <a:xfrm>
            <a:off x="642910" y="4357694"/>
            <a:ext cx="0" cy="3574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"/>
          <p:cNvCxnSpPr/>
          <p:nvPr/>
        </p:nvCxnSpPr>
        <p:spPr>
          <a:xfrm>
            <a:off x="2000232" y="4357694"/>
            <a:ext cx="0" cy="35745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Rectángulo redondeado"/>
          <p:cNvSpPr/>
          <p:nvPr/>
        </p:nvSpPr>
        <p:spPr>
          <a:xfrm>
            <a:off x="0" y="4723596"/>
            <a:ext cx="1285852" cy="928694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64" name="63 Rectángulo"/>
          <p:cNvSpPr/>
          <p:nvPr/>
        </p:nvSpPr>
        <p:spPr>
          <a:xfrm>
            <a:off x="0" y="4714884"/>
            <a:ext cx="128585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_tradnl" sz="28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noFill/>
                <a:latin typeface="Cordia New" pitchFamily="34" charset="-34"/>
                <a:cs typeface="Cordia New" pitchFamily="34" charset="-34"/>
              </a:rPr>
              <a:t>Self extendido</a:t>
            </a:r>
            <a:endParaRPr lang="es-ES" sz="2800" b="0" cap="none" spc="0" dirty="0">
              <a:ln w="18415" cmpd="sng">
                <a:solidFill>
                  <a:sysClr val="windowText" lastClr="000000"/>
                </a:solidFill>
                <a:prstDash val="solid"/>
              </a:ln>
              <a:noFill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65" name="64 Rectángulo redondeado"/>
          <p:cNvSpPr/>
          <p:nvPr/>
        </p:nvSpPr>
        <p:spPr>
          <a:xfrm>
            <a:off x="1428728" y="4723596"/>
            <a:ext cx="1285852" cy="928694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66" name="65 Rectángulo"/>
          <p:cNvSpPr/>
          <p:nvPr/>
        </p:nvSpPr>
        <p:spPr>
          <a:xfrm>
            <a:off x="1428728" y="4714884"/>
            <a:ext cx="128585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_tradnl" sz="28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noFill/>
                <a:latin typeface="Cordia New" pitchFamily="34" charset="-34"/>
                <a:cs typeface="Cordia New" pitchFamily="34" charset="-34"/>
              </a:rPr>
              <a:t>Self privado</a:t>
            </a:r>
            <a:endParaRPr lang="es-ES" sz="2800" b="0" cap="none" spc="0" dirty="0">
              <a:ln w="18415" cmpd="sng">
                <a:solidFill>
                  <a:sysClr val="windowText" lastClr="000000"/>
                </a:solidFill>
                <a:prstDash val="solid"/>
              </a:ln>
              <a:noFill/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185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28</Words>
  <Application>Microsoft Office PowerPoint</Application>
  <PresentationFormat>Presentación en pantalla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user</cp:lastModifiedBy>
  <cp:revision>17</cp:revision>
  <dcterms:created xsi:type="dcterms:W3CDTF">2014-06-17T14:17:24Z</dcterms:created>
  <dcterms:modified xsi:type="dcterms:W3CDTF">2014-06-21T00:20:24Z</dcterms:modified>
</cp:coreProperties>
</file>