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185D6-4417-429C-9E14-FF7FDD2A5C0E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9D7D4-B937-414A-8B68-65E886388CB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9D7D4-B937-414A-8B68-65E886388CB7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7AC9B-CDA6-4A92-9F01-52281738232F}" type="datetimeFigureOut">
              <a:rPr lang="es-MX" smtClean="0"/>
              <a:t>17/06/2014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2E5A8-C9D5-4C11-A2A6-F505A1AAB42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6625" name="Imagen 7" descr="http://web.sec-coahuila.gob.mx/cidies/BIBLIOTECA_DIGITAL%5CDB%5CL%5CLOGOENE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357166"/>
            <a:ext cx="2857500" cy="2409827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85786" y="857232"/>
            <a:ext cx="9144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Escuela Normal de Educaci</a:t>
            </a:r>
            <a:r>
              <a:rPr kumimoji="0" 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    Preescolar.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Curso:</a:t>
            </a:r>
            <a:r>
              <a:rPr kumimoji="0" lang="es-MX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Bases psicológicas.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Dennise</a:t>
            </a:r>
            <a:r>
              <a:rPr kumimoji="0" 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Mancilla Vald</a:t>
            </a:r>
            <a:r>
              <a:rPr kumimoji="0" 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 #14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1 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857488" y="928670"/>
            <a:ext cx="2928958" cy="428628"/>
          </a:xfrm>
          <a:prstGeom prst="round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atin typeface="Century Gothic" pitchFamily="34" charset="0"/>
              </a:rPr>
              <a:t>SELF= Identidad</a:t>
            </a:r>
            <a:endParaRPr lang="es-MX" sz="2400" dirty="0">
              <a:latin typeface="Century Gothic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42844" y="1714488"/>
            <a:ext cx="3286148" cy="571504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66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Importancia= cognición emocional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5357818" y="1785926"/>
            <a:ext cx="3286148" cy="571504"/>
          </a:xfrm>
          <a:prstGeom prst="roundRect">
            <a:avLst/>
          </a:prstGeom>
          <a:ln w="76200">
            <a:solidFill>
              <a:srgbClr val="FF66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atin typeface="Century Gothic" pitchFamily="34" charset="0"/>
              </a:rPr>
              <a:t>Enseñanza aprendizaje</a:t>
            </a:r>
            <a:endParaRPr lang="es-MX" sz="2400" dirty="0">
              <a:latin typeface="Century Gothic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643174" y="2714620"/>
            <a:ext cx="3286148" cy="571504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¿Cómo nos sentimos?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2643174" y="3714752"/>
            <a:ext cx="3286148" cy="571504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Psicología socio-cultural.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643174" y="4714884"/>
            <a:ext cx="3286148" cy="571504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Modo de negociar en clase.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2714612" y="5786454"/>
            <a:ext cx="3286148" cy="571504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Enseñanza aprendizaje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13" name="12 Flecha abajo"/>
          <p:cNvSpPr/>
          <p:nvPr/>
        </p:nvSpPr>
        <p:spPr>
          <a:xfrm>
            <a:off x="4071934" y="1571612"/>
            <a:ext cx="428628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" name="14 Conector recto"/>
          <p:cNvCxnSpPr/>
          <p:nvPr/>
        </p:nvCxnSpPr>
        <p:spPr>
          <a:xfrm rot="10800000" flipV="1">
            <a:off x="2143108" y="1285860"/>
            <a:ext cx="500066" cy="2857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6000760" y="1142984"/>
            <a:ext cx="428628" cy="3571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5400000">
            <a:off x="4108447" y="3463925"/>
            <a:ext cx="35719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>
            <a:off x="4108447" y="4535495"/>
            <a:ext cx="35719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>
            <a:off x="4179885" y="5535627"/>
            <a:ext cx="35719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143108" y="285728"/>
            <a:ext cx="3286148" cy="571504"/>
          </a:xfrm>
          <a:prstGeom prst="round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Enseñanza estratégica.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0" y="1142984"/>
            <a:ext cx="3286148" cy="571504"/>
          </a:xfrm>
          <a:prstGeom prst="roundRect">
            <a:avLst/>
          </a:prstGeom>
          <a:ln w="76200">
            <a:solidFill>
              <a:srgbClr val="FF66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contenidos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500562" y="1214422"/>
            <a:ext cx="3286148" cy="571504"/>
          </a:xfrm>
          <a:prstGeom prst="roundRect">
            <a:avLst/>
          </a:prstGeom>
          <a:ln w="76200">
            <a:solidFill>
              <a:srgbClr val="FF66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Interacción educativa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285984" y="2143116"/>
            <a:ext cx="3286148" cy="571504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Resolución de problemas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0" y="3429000"/>
            <a:ext cx="3286148" cy="571504"/>
          </a:xfrm>
          <a:prstGeom prst="roundRect">
            <a:avLst/>
          </a:prstGeom>
          <a:ln w="76200">
            <a:solidFill>
              <a:srgbClr val="CC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Prioridad a los alumnos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857620" y="4143380"/>
            <a:ext cx="3714776" cy="642942"/>
          </a:xfrm>
          <a:prstGeom prst="roundRect">
            <a:avLst/>
          </a:prstGeom>
          <a:ln w="57150">
            <a:solidFill>
              <a:srgbClr val="CC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ESTUDIANTES = aprenden mejor/confianza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10" name="9 Flecha abajo"/>
          <p:cNvSpPr/>
          <p:nvPr/>
        </p:nvSpPr>
        <p:spPr>
          <a:xfrm>
            <a:off x="571472" y="1857364"/>
            <a:ext cx="285752" cy="13573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Flecha abajo"/>
          <p:cNvSpPr/>
          <p:nvPr/>
        </p:nvSpPr>
        <p:spPr>
          <a:xfrm>
            <a:off x="6572264" y="2143116"/>
            <a:ext cx="428628" cy="1928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bajo"/>
          <p:cNvSpPr/>
          <p:nvPr/>
        </p:nvSpPr>
        <p:spPr>
          <a:xfrm>
            <a:off x="3571868" y="1071546"/>
            <a:ext cx="428628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4" name="13 Conector recto"/>
          <p:cNvCxnSpPr/>
          <p:nvPr/>
        </p:nvCxnSpPr>
        <p:spPr>
          <a:xfrm rot="10800000" flipV="1">
            <a:off x="2786050" y="2857496"/>
            <a:ext cx="500066" cy="4286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16200000" flipH="1">
            <a:off x="4893471" y="3107529"/>
            <a:ext cx="928694" cy="7143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 redondeado"/>
          <p:cNvSpPr/>
          <p:nvPr/>
        </p:nvSpPr>
        <p:spPr>
          <a:xfrm>
            <a:off x="71406" y="4500570"/>
            <a:ext cx="3286148" cy="571504"/>
          </a:xfrm>
          <a:prstGeom prst="round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Construcción de conocimientos..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0" y="5643578"/>
            <a:ext cx="1785950" cy="714380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Diálogo..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2928926" y="5786454"/>
            <a:ext cx="3286148" cy="571504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Ser uno mismo..</a:t>
            </a:r>
            <a:endParaRPr lang="es-MX" sz="2100" dirty="0">
              <a:latin typeface="Century Gothic" pitchFamily="34" charset="0"/>
            </a:endParaRPr>
          </a:p>
        </p:txBody>
      </p:sp>
      <p:cxnSp>
        <p:nvCxnSpPr>
          <p:cNvPr id="21" name="20 Conector recto"/>
          <p:cNvCxnSpPr/>
          <p:nvPr/>
        </p:nvCxnSpPr>
        <p:spPr>
          <a:xfrm rot="5400000">
            <a:off x="1500166" y="4214024"/>
            <a:ext cx="42862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rot="16200000" flipH="1">
            <a:off x="1177901" y="5322901"/>
            <a:ext cx="286546" cy="70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rot="10800000">
            <a:off x="1928794" y="6143644"/>
            <a:ext cx="85725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Flecha abajo"/>
          <p:cNvSpPr/>
          <p:nvPr/>
        </p:nvSpPr>
        <p:spPr>
          <a:xfrm>
            <a:off x="5143504" y="5143512"/>
            <a:ext cx="21431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Rectángulo redondeado"/>
          <p:cNvSpPr/>
          <p:nvPr/>
        </p:nvSpPr>
        <p:spPr>
          <a:xfrm>
            <a:off x="6858016" y="4857760"/>
            <a:ext cx="2285984" cy="857232"/>
          </a:xfrm>
          <a:prstGeom prst="round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Metas y objetivos personales..</a:t>
            </a:r>
            <a:endParaRPr lang="es-MX" sz="2100" dirty="0">
              <a:latin typeface="Century Gothic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7286644" y="6000768"/>
            <a:ext cx="1857356" cy="571480"/>
          </a:xfrm>
          <a:prstGeom prst="roundRect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100" dirty="0" smtClean="0">
                <a:latin typeface="Century Gothic" pitchFamily="34" charset="0"/>
              </a:rPr>
              <a:t>Origen social..</a:t>
            </a:r>
            <a:endParaRPr lang="es-MX" sz="21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79</Words>
  <Application>Microsoft Office PowerPoint</Application>
  <PresentationFormat>Presentación en pantalla (4:3)</PresentationFormat>
  <Paragraphs>27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1</cp:revision>
  <dcterms:created xsi:type="dcterms:W3CDTF">2014-06-17T18:27:45Z</dcterms:created>
  <dcterms:modified xsi:type="dcterms:W3CDTF">2014-06-17T19:17:56Z</dcterms:modified>
</cp:coreProperties>
</file>