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BE0BF6-68B3-4A8D-9D2A-75604D8A1ED2}" type="doc">
      <dgm:prSet loTypeId="urn:microsoft.com/office/officeart/2005/8/layout/hierarchy1" loCatId="hierarchy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D191CB20-4C2B-4E60-B302-9D71CA0B083B}">
      <dgm:prSet phldrT="[Texto]" custT="1"/>
      <dgm:spPr/>
      <dgm:t>
        <a:bodyPr/>
        <a:lstStyle/>
        <a:p>
          <a:r>
            <a:rPr lang="es-MX" sz="1100" b="1" dirty="0" smtClean="0"/>
            <a:t>El aprendizaje estratégico. </a:t>
          </a:r>
          <a:endParaRPr lang="es-ES" sz="1100" b="1" dirty="0"/>
        </a:p>
      </dgm:t>
    </dgm:pt>
    <dgm:pt modelId="{2F18BD5B-988E-4E40-8D9B-221458741F7C}" type="parTrans" cxnId="{CE55B50E-FC11-4F58-A1C5-F4E8346D521F}">
      <dgm:prSet/>
      <dgm:spPr/>
      <dgm:t>
        <a:bodyPr/>
        <a:lstStyle/>
        <a:p>
          <a:endParaRPr lang="es-ES"/>
        </a:p>
      </dgm:t>
    </dgm:pt>
    <dgm:pt modelId="{7EBA9BA7-710F-4C47-9D20-E2774A81CEA2}" type="sibTrans" cxnId="{CE55B50E-FC11-4F58-A1C5-F4E8346D521F}">
      <dgm:prSet/>
      <dgm:spPr/>
      <dgm:t>
        <a:bodyPr/>
        <a:lstStyle/>
        <a:p>
          <a:endParaRPr lang="es-ES"/>
        </a:p>
      </dgm:t>
    </dgm:pt>
    <dgm:pt modelId="{63FBBDCD-7D02-4BAB-81C0-3ADA3022E9C6}">
      <dgm:prSet phldrT="[Texto]"/>
      <dgm:spPr/>
      <dgm:t>
        <a:bodyPr/>
        <a:lstStyle/>
        <a:p>
          <a:pPr algn="ctr"/>
          <a:r>
            <a:rPr lang="es-MX" dirty="0" smtClean="0"/>
            <a:t>Estrategia de aprender a aprender. </a:t>
          </a:r>
          <a:endParaRPr lang="es-ES" dirty="0"/>
        </a:p>
      </dgm:t>
    </dgm:pt>
    <dgm:pt modelId="{3737470D-8DCE-42A5-B078-5703240311FC}" type="parTrans" cxnId="{B3736002-067C-4530-8F64-1B976D022230}">
      <dgm:prSet/>
      <dgm:spPr/>
      <dgm:t>
        <a:bodyPr/>
        <a:lstStyle/>
        <a:p>
          <a:endParaRPr lang="es-ES"/>
        </a:p>
      </dgm:t>
    </dgm:pt>
    <dgm:pt modelId="{AC2F766F-457E-4A30-975A-F26FBD790739}" type="sibTrans" cxnId="{B3736002-067C-4530-8F64-1B976D022230}">
      <dgm:prSet/>
      <dgm:spPr/>
      <dgm:t>
        <a:bodyPr/>
        <a:lstStyle/>
        <a:p>
          <a:endParaRPr lang="es-ES"/>
        </a:p>
      </dgm:t>
    </dgm:pt>
    <dgm:pt modelId="{31AABCD8-91B6-4358-8EF7-E25F1F40BC8F}">
      <dgm:prSet phldrT="[Texto]"/>
      <dgm:spPr/>
      <dgm:t>
        <a:bodyPr/>
        <a:lstStyle/>
        <a:p>
          <a:r>
            <a:rPr lang="es-MX" dirty="0" smtClean="0"/>
            <a:t>Como estrategia básica para propiciar la meta deseada de aprender a aprender.</a:t>
          </a:r>
          <a:endParaRPr lang="es-ES" dirty="0"/>
        </a:p>
      </dgm:t>
    </dgm:pt>
    <dgm:pt modelId="{2D95094B-19CB-484E-B7FE-520C2F54D1E8}" type="parTrans" cxnId="{93437199-6938-43B4-8B25-26432C1AE5D4}">
      <dgm:prSet/>
      <dgm:spPr/>
      <dgm:t>
        <a:bodyPr/>
        <a:lstStyle/>
        <a:p>
          <a:endParaRPr lang="es-ES"/>
        </a:p>
      </dgm:t>
    </dgm:pt>
    <dgm:pt modelId="{1CA48141-A213-4725-A855-F369A4A5197C}" type="sibTrans" cxnId="{93437199-6938-43B4-8B25-26432C1AE5D4}">
      <dgm:prSet/>
      <dgm:spPr/>
      <dgm:t>
        <a:bodyPr/>
        <a:lstStyle/>
        <a:p>
          <a:endParaRPr lang="es-ES"/>
        </a:p>
      </dgm:t>
    </dgm:pt>
    <dgm:pt modelId="{7F2561DA-7D84-40F3-B0EA-82220D91A9BC}">
      <dgm:prSet phldrT="[Texto]"/>
      <dgm:spPr/>
      <dgm:t>
        <a:bodyPr/>
        <a:lstStyle/>
        <a:p>
          <a:r>
            <a:rPr lang="es-MX" dirty="0" smtClean="0"/>
            <a:t>En este sentido, el currículo escolar debe orientarse a que el alumno siga aprendiendo.</a:t>
          </a:r>
          <a:endParaRPr lang="es-ES" dirty="0"/>
        </a:p>
      </dgm:t>
    </dgm:pt>
    <dgm:pt modelId="{B93D8C16-A054-4218-BE08-73516265E304}" type="parTrans" cxnId="{1F57339F-FEA1-45A4-8EFB-9964A797D8FA}">
      <dgm:prSet/>
      <dgm:spPr/>
      <dgm:t>
        <a:bodyPr/>
        <a:lstStyle/>
        <a:p>
          <a:endParaRPr lang="es-ES"/>
        </a:p>
      </dgm:t>
    </dgm:pt>
    <dgm:pt modelId="{3AA3C707-8B91-45A1-BFFC-D9EE5B17515F}" type="sibTrans" cxnId="{1F57339F-FEA1-45A4-8EFB-9964A797D8FA}">
      <dgm:prSet/>
      <dgm:spPr/>
      <dgm:t>
        <a:bodyPr/>
        <a:lstStyle/>
        <a:p>
          <a:endParaRPr lang="es-ES"/>
        </a:p>
      </dgm:t>
    </dgm:pt>
    <dgm:pt modelId="{3692B8DA-E9E0-4233-AE6E-5CB1237421A6}">
      <dgm:prSet/>
      <dgm:spPr/>
      <dgm:t>
        <a:bodyPr/>
        <a:lstStyle/>
        <a:p>
          <a:r>
            <a:rPr lang="es-MX" dirty="0" smtClean="0"/>
            <a:t>Conectar aprendizaje con contenido curricular.</a:t>
          </a:r>
          <a:endParaRPr lang="es-ES" dirty="0"/>
        </a:p>
      </dgm:t>
    </dgm:pt>
    <dgm:pt modelId="{52E21C88-02B1-48D9-94FE-8A90200C39EA}" type="parTrans" cxnId="{4859BB6A-28F2-4E6C-8B5F-308951FE3DE3}">
      <dgm:prSet/>
      <dgm:spPr/>
      <dgm:t>
        <a:bodyPr/>
        <a:lstStyle/>
        <a:p>
          <a:endParaRPr lang="es-ES"/>
        </a:p>
      </dgm:t>
    </dgm:pt>
    <dgm:pt modelId="{CF58B069-D2E5-43A2-A5D6-F2EE66B11404}" type="sibTrans" cxnId="{4859BB6A-28F2-4E6C-8B5F-308951FE3DE3}">
      <dgm:prSet/>
      <dgm:spPr/>
      <dgm:t>
        <a:bodyPr/>
        <a:lstStyle/>
        <a:p>
          <a:endParaRPr lang="es-ES"/>
        </a:p>
      </dgm:t>
    </dgm:pt>
    <dgm:pt modelId="{C0172A4D-4F3B-4B12-A1E9-DB324A5BF798}">
      <dgm:prSet/>
      <dgm:spPr/>
      <dgm:t>
        <a:bodyPr/>
        <a:lstStyle/>
        <a:p>
          <a:r>
            <a:rPr lang="es-MX" dirty="0" smtClean="0"/>
            <a:t>Alternativa para enfrentar retos en el futuro.</a:t>
          </a:r>
          <a:endParaRPr lang="es-ES" dirty="0"/>
        </a:p>
      </dgm:t>
    </dgm:pt>
    <dgm:pt modelId="{A1192DC2-6B1F-4088-A289-89BC4A2ED710}" type="parTrans" cxnId="{7CB43D12-4405-47F3-9D27-AAB7FC064B98}">
      <dgm:prSet/>
      <dgm:spPr/>
      <dgm:t>
        <a:bodyPr/>
        <a:lstStyle/>
        <a:p>
          <a:endParaRPr lang="es-ES"/>
        </a:p>
      </dgm:t>
    </dgm:pt>
    <dgm:pt modelId="{9A62EBC2-11B3-4631-90CC-8D02CC15B45B}" type="sibTrans" cxnId="{7CB43D12-4405-47F3-9D27-AAB7FC064B98}">
      <dgm:prSet/>
      <dgm:spPr/>
      <dgm:t>
        <a:bodyPr/>
        <a:lstStyle/>
        <a:p>
          <a:endParaRPr lang="es-ES"/>
        </a:p>
      </dgm:t>
    </dgm:pt>
    <dgm:pt modelId="{EBBB0C42-15D1-440B-B808-73F24BB3E484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dirty="0" smtClean="0"/>
            <a:t>Se estructuran en tres partes:</a:t>
          </a:r>
          <a:endParaRPr lang="es-ES" dirty="0" smtClean="0"/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dirty="0"/>
        </a:p>
      </dgm:t>
    </dgm:pt>
    <dgm:pt modelId="{86CA50D0-1ADA-4A85-82C3-1F7C276C3EF2}" type="parTrans" cxnId="{C4D1354E-B230-49C5-BEAB-7FF261F1F4C6}">
      <dgm:prSet/>
      <dgm:spPr/>
      <dgm:t>
        <a:bodyPr/>
        <a:lstStyle/>
        <a:p>
          <a:endParaRPr lang="es-ES"/>
        </a:p>
      </dgm:t>
    </dgm:pt>
    <dgm:pt modelId="{DBD7EC86-E150-4BF1-B792-CAD49E6A9150}" type="sibTrans" cxnId="{C4D1354E-B230-49C5-BEAB-7FF261F1F4C6}">
      <dgm:prSet/>
      <dgm:spPr/>
      <dgm:t>
        <a:bodyPr/>
        <a:lstStyle/>
        <a:p>
          <a:endParaRPr lang="es-ES"/>
        </a:p>
      </dgm:t>
    </dgm:pt>
    <dgm:pt modelId="{D350F4B9-F738-450F-A394-E5E0F1238477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3.Concepciones curriculares centradas en el aprendizaje.</a:t>
          </a:r>
          <a:endParaRPr lang="es-ES" dirty="0"/>
        </a:p>
      </dgm:t>
    </dgm:pt>
    <dgm:pt modelId="{ACCCAC1C-EFC5-4368-BB3F-BDA02AF945F4}" type="parTrans" cxnId="{ED334075-A02F-459D-9ADC-CEE2736553C7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s-ES"/>
        </a:p>
      </dgm:t>
    </dgm:pt>
    <dgm:pt modelId="{15892FC3-2ABA-404A-B226-3BD796147537}" type="sibTrans" cxnId="{ED334075-A02F-459D-9ADC-CEE2736553C7}">
      <dgm:prSet/>
      <dgm:spPr/>
      <dgm:t>
        <a:bodyPr/>
        <a:lstStyle/>
        <a:p>
          <a:endParaRPr lang="es-ES"/>
        </a:p>
      </dgm:t>
    </dgm:pt>
    <dgm:pt modelId="{747E3E5A-5BFC-4B5E-93CA-CA00337BEC4A}">
      <dgm:prSet/>
      <dgm:spPr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s-MX" dirty="0" smtClean="0"/>
            <a:t>1.Enseñar a aprender connote esencialmente aprendizajes de procedimientos.</a:t>
          </a:r>
          <a:endParaRPr lang="es-ES" dirty="0"/>
        </a:p>
      </dgm:t>
    </dgm:pt>
    <dgm:pt modelId="{BEE0A4F7-D610-4850-BB5F-EA224C5F96F5}" type="parTrans" cxnId="{848B6595-BCFE-41CE-8B0B-CD62CA87C8CB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s-ES"/>
        </a:p>
      </dgm:t>
    </dgm:pt>
    <dgm:pt modelId="{CEFE70CF-D511-4194-AEF4-2A8134582553}" type="sibTrans" cxnId="{848B6595-BCFE-41CE-8B0B-CD62CA87C8CB}">
      <dgm:prSet/>
      <dgm:spPr/>
      <dgm:t>
        <a:bodyPr/>
        <a:lstStyle/>
        <a:p>
          <a:endParaRPr lang="es-ES"/>
        </a:p>
      </dgm:t>
    </dgm:pt>
    <dgm:pt modelId="{91501F88-D9F9-444C-8CDD-CE485D7A719C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2.Aprendizaje en la actividad escolar del alumno.</a:t>
          </a:r>
          <a:endParaRPr lang="es-ES" dirty="0"/>
        </a:p>
      </dgm:t>
    </dgm:pt>
    <dgm:pt modelId="{D2DA1510-AF5F-4B56-AF2E-A7500E5FCA8E}" type="parTrans" cxnId="{E987212B-4192-4AA8-A042-74FCAB0A1DDE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s-ES"/>
        </a:p>
      </dgm:t>
    </dgm:pt>
    <dgm:pt modelId="{A7F831DD-BF82-44C8-B2DE-62439329D4C9}" type="sibTrans" cxnId="{E987212B-4192-4AA8-A042-74FCAB0A1DDE}">
      <dgm:prSet/>
      <dgm:spPr/>
      <dgm:t>
        <a:bodyPr/>
        <a:lstStyle/>
        <a:p>
          <a:endParaRPr lang="es-ES"/>
        </a:p>
      </dgm:t>
    </dgm:pt>
    <dgm:pt modelId="{4039FE69-C109-4C03-994B-6357AC17AFDA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Requiere:</a:t>
          </a:r>
        </a:p>
        <a:p>
          <a:r>
            <a:rPr lang="es-MX" dirty="0" smtClean="0"/>
            <a:t>-Motivos y deseos.</a:t>
          </a:r>
          <a:endParaRPr lang="es-ES" dirty="0"/>
        </a:p>
      </dgm:t>
    </dgm:pt>
    <dgm:pt modelId="{62E7821E-9D0F-4F26-9F01-9CFAB1C0C0F9}" type="parTrans" cxnId="{4C56AC0D-74DE-49B4-8716-D8E62E9491D1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s-ES"/>
        </a:p>
      </dgm:t>
    </dgm:pt>
    <dgm:pt modelId="{D6665B2E-E3E0-42E5-82FF-0A0EF3CE701A}" type="sibTrans" cxnId="{4C56AC0D-74DE-49B4-8716-D8E62E9491D1}">
      <dgm:prSet/>
      <dgm:spPr/>
      <dgm:t>
        <a:bodyPr/>
        <a:lstStyle/>
        <a:p>
          <a:endParaRPr lang="es-ES"/>
        </a:p>
      </dgm:t>
    </dgm:pt>
    <dgm:pt modelId="{83AACCF8-E29B-47F8-8A67-29313BE14715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-Estrategias libres.</a:t>
          </a:r>
        </a:p>
        <a:p>
          <a:r>
            <a:rPr lang="es-MX" dirty="0" smtClean="0"/>
            <a:t>-Estrategias especificas</a:t>
          </a:r>
          <a:endParaRPr lang="es-ES" dirty="0"/>
        </a:p>
      </dgm:t>
    </dgm:pt>
    <dgm:pt modelId="{212D834E-7840-42CF-9570-FE2C25C79EC1}" type="parTrans" cxnId="{A7E280A4-A7D8-42E4-B659-F73BF18FE067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s-ES"/>
        </a:p>
      </dgm:t>
    </dgm:pt>
    <dgm:pt modelId="{DC2419BD-3F23-45A5-8088-AD68FBA3EDD5}" type="sibTrans" cxnId="{A7E280A4-A7D8-42E4-B659-F73BF18FE067}">
      <dgm:prSet/>
      <dgm:spPr/>
      <dgm:t>
        <a:bodyPr/>
        <a:lstStyle/>
        <a:p>
          <a:endParaRPr lang="es-ES"/>
        </a:p>
      </dgm:t>
    </dgm:pt>
    <dgm:pt modelId="{DFC96A73-B0E8-43E5-AE17-634B3E6A0F5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Exige cambios a fondo.</a:t>
          </a:r>
          <a:endParaRPr lang="es-ES" dirty="0"/>
        </a:p>
      </dgm:t>
    </dgm:pt>
    <dgm:pt modelId="{5D7A2F2F-5F2C-4CF8-BB2C-DBA444A10D42}" type="parTrans" cxnId="{2C2E842E-F67A-4170-BE0C-4D78FB7124FC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s-ES"/>
        </a:p>
      </dgm:t>
    </dgm:pt>
    <dgm:pt modelId="{283E5956-E5F6-488E-8D88-2C94F98915FB}" type="sibTrans" cxnId="{2C2E842E-F67A-4170-BE0C-4D78FB7124FC}">
      <dgm:prSet/>
      <dgm:spPr/>
      <dgm:t>
        <a:bodyPr/>
        <a:lstStyle/>
        <a:p>
          <a:endParaRPr lang="es-ES"/>
        </a:p>
      </dgm:t>
    </dgm:pt>
    <dgm:pt modelId="{9A206AE5-B276-4B3B-B33F-2067FAE52DFD}">
      <dgm:prSet/>
      <dgm:spPr/>
      <dgm:t>
        <a:bodyPr/>
        <a:lstStyle/>
        <a:p>
          <a:r>
            <a:rPr lang="es-MX" dirty="0" smtClean="0"/>
            <a:t>-Nueva cultura  del aprendizaje</a:t>
          </a:r>
        </a:p>
        <a:p>
          <a:r>
            <a:rPr lang="es-MX" dirty="0" smtClean="0"/>
            <a:t>-Ajustado al mundo actual..</a:t>
          </a:r>
          <a:endParaRPr lang="es-ES" dirty="0"/>
        </a:p>
      </dgm:t>
    </dgm:pt>
    <dgm:pt modelId="{352621B4-769C-400A-AAC9-E40FFCBFAA7F}" type="parTrans" cxnId="{0D8DAF7F-5473-4D18-ADDB-41E701615AC8}">
      <dgm:prSet/>
      <dgm:spPr/>
      <dgm:t>
        <a:bodyPr/>
        <a:lstStyle/>
        <a:p>
          <a:endParaRPr lang="es-ES"/>
        </a:p>
      </dgm:t>
    </dgm:pt>
    <dgm:pt modelId="{84E21A06-F5C0-4C3F-AB5F-2ED307E7618C}" type="sibTrans" cxnId="{0D8DAF7F-5473-4D18-ADDB-41E701615AC8}">
      <dgm:prSet/>
      <dgm:spPr/>
      <dgm:t>
        <a:bodyPr/>
        <a:lstStyle/>
        <a:p>
          <a:endParaRPr lang="es-ES"/>
        </a:p>
      </dgm:t>
    </dgm:pt>
    <dgm:pt modelId="{279A5B50-9884-4BCF-8674-5C5B2A407CA3}">
      <dgm:prSet/>
      <dgm:spPr>
        <a:ln>
          <a:solidFill>
            <a:srgbClr val="7030A0"/>
          </a:solidFill>
        </a:ln>
      </dgm:spPr>
      <dgm:t>
        <a:bodyPr/>
        <a:lstStyle/>
        <a:p>
          <a:r>
            <a:rPr lang="es-ES" smtClean="0"/>
            <a:t/>
          </a:r>
          <a:br>
            <a:rPr lang="es-ES" smtClean="0"/>
          </a:br>
          <a:r>
            <a:rPr lang="es-ES" smtClean="0"/>
            <a:t>METACOGNICION</a:t>
          </a:r>
        </a:p>
        <a:p>
          <a:r>
            <a:rPr lang="es-ES" b="0" i="0" dirty="0" smtClean="0"/>
            <a:t>Capacidad del individuo para trascender y re-</a:t>
          </a:r>
          <a:r>
            <a:rPr lang="es-ES" b="0" i="0" dirty="0" err="1" smtClean="0"/>
            <a:t>apilicar</a:t>
          </a:r>
          <a:r>
            <a:rPr lang="es-ES" b="0" i="0" dirty="0" smtClean="0"/>
            <a:t> su propio conocimiento.</a:t>
          </a:r>
          <a:endParaRPr lang="es-ES" dirty="0"/>
        </a:p>
      </dgm:t>
    </dgm:pt>
    <dgm:pt modelId="{CC671B13-4384-468E-B7AB-B710204CE095}" type="parTrans" cxnId="{676C14BF-A41A-47B6-9798-8C902C83382C}">
      <dgm:prSet/>
      <dgm:spPr/>
      <dgm:t>
        <a:bodyPr/>
        <a:lstStyle/>
        <a:p>
          <a:endParaRPr lang="es-ES"/>
        </a:p>
      </dgm:t>
    </dgm:pt>
    <dgm:pt modelId="{37BF8608-7C2F-40E7-A26D-FC0F92117B73}" type="sibTrans" cxnId="{676C14BF-A41A-47B6-9798-8C902C83382C}">
      <dgm:prSet/>
      <dgm:spPr/>
      <dgm:t>
        <a:bodyPr/>
        <a:lstStyle/>
        <a:p>
          <a:endParaRPr lang="es-ES"/>
        </a:p>
      </dgm:t>
    </dgm:pt>
    <dgm:pt modelId="{9C5BC12A-9385-4923-BBAB-8B2F141CE007}" type="pres">
      <dgm:prSet presAssocID="{D7BE0BF6-68B3-4A8D-9D2A-75604D8A1E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E6A3A1-3ADE-48CB-922E-45BF15AADC1C}" type="pres">
      <dgm:prSet presAssocID="{279A5B50-9884-4BCF-8674-5C5B2A407CA3}" presName="hierRoot1" presStyleCnt="0"/>
      <dgm:spPr/>
    </dgm:pt>
    <dgm:pt modelId="{3415735E-38DE-492F-AA48-7726941966B2}" type="pres">
      <dgm:prSet presAssocID="{279A5B50-9884-4BCF-8674-5C5B2A407CA3}" presName="composite" presStyleCnt="0"/>
      <dgm:spPr/>
    </dgm:pt>
    <dgm:pt modelId="{238CA990-2205-4537-A826-2D27F5193CA9}" type="pres">
      <dgm:prSet presAssocID="{279A5B50-9884-4BCF-8674-5C5B2A407CA3}" presName="background" presStyleLbl="node0" presStyleIdx="0" presStyleCnt="2"/>
      <dgm:spPr>
        <a:solidFill>
          <a:srgbClr val="7030A0"/>
        </a:solidFill>
      </dgm:spPr>
    </dgm:pt>
    <dgm:pt modelId="{ED8B7F72-F7C2-421C-AA9B-B17D450B4026}" type="pres">
      <dgm:prSet presAssocID="{279A5B50-9884-4BCF-8674-5C5B2A407CA3}" presName="text" presStyleLbl="fgAcc0" presStyleIdx="0" presStyleCnt="2" custFlipVert="0" custScaleX="174442" custScaleY="218596" custLinFactX="200000" custLinFactY="300000" custLinFactNeighborX="286615" custLinFactNeighborY="3231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C866-7190-4E0D-BD63-B2ADB133896C}" type="pres">
      <dgm:prSet presAssocID="{279A5B50-9884-4BCF-8674-5C5B2A407CA3}" presName="hierChild2" presStyleCnt="0"/>
      <dgm:spPr/>
    </dgm:pt>
    <dgm:pt modelId="{0AF88360-8EC5-40BD-86CF-63101752C389}" type="pres">
      <dgm:prSet presAssocID="{D191CB20-4C2B-4E60-B302-9D71CA0B083B}" presName="hierRoot1" presStyleCnt="0"/>
      <dgm:spPr/>
    </dgm:pt>
    <dgm:pt modelId="{14896B0C-12C5-4093-BCCA-3C1F0DA98B04}" type="pres">
      <dgm:prSet presAssocID="{D191CB20-4C2B-4E60-B302-9D71CA0B083B}" presName="composite" presStyleCnt="0"/>
      <dgm:spPr/>
    </dgm:pt>
    <dgm:pt modelId="{F9C3BE05-C32C-4A88-97D1-B6F418AD6CDA}" type="pres">
      <dgm:prSet presAssocID="{D191CB20-4C2B-4E60-B302-9D71CA0B083B}" presName="background" presStyleLbl="node0" presStyleIdx="1" presStyleCnt="2"/>
      <dgm:spPr/>
    </dgm:pt>
    <dgm:pt modelId="{A9C3FA53-7586-4B8F-A8AB-626BAB693E47}" type="pres">
      <dgm:prSet presAssocID="{D191CB20-4C2B-4E60-B302-9D71CA0B083B}" presName="text" presStyleLbl="fgAcc0" presStyleIdx="1" presStyleCnt="2" custScaleX="177368" custScaleY="143466" custLinFactNeighborX="-78835" custLinFactNeighborY="46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F243CC-7A38-46E5-AEFA-F28D2900363C}" type="pres">
      <dgm:prSet presAssocID="{D191CB20-4C2B-4E60-B302-9D71CA0B083B}" presName="hierChild2" presStyleCnt="0"/>
      <dgm:spPr/>
    </dgm:pt>
    <dgm:pt modelId="{37CDCF38-4D72-46F4-B14F-B0EF216703EA}" type="pres">
      <dgm:prSet presAssocID="{3737470D-8DCE-42A5-B078-5703240311FC}" presName="Name10" presStyleLbl="parChTrans1D2" presStyleIdx="0" presStyleCnt="3"/>
      <dgm:spPr/>
    </dgm:pt>
    <dgm:pt modelId="{6CE3B6EB-7C95-4A7E-86B9-F7C2A216CBB3}" type="pres">
      <dgm:prSet presAssocID="{63FBBDCD-7D02-4BAB-81C0-3ADA3022E9C6}" presName="hierRoot2" presStyleCnt="0"/>
      <dgm:spPr/>
    </dgm:pt>
    <dgm:pt modelId="{A211927E-A038-4112-8382-6EE9F0ED6461}" type="pres">
      <dgm:prSet presAssocID="{63FBBDCD-7D02-4BAB-81C0-3ADA3022E9C6}" presName="composite2" presStyleCnt="0"/>
      <dgm:spPr/>
    </dgm:pt>
    <dgm:pt modelId="{1329BA16-3484-4EDB-93F1-62B8C9248523}" type="pres">
      <dgm:prSet presAssocID="{63FBBDCD-7D02-4BAB-81C0-3ADA3022E9C6}" presName="background2" presStyleLbl="node2" presStyleIdx="0" presStyleCnt="3"/>
      <dgm:spPr/>
    </dgm:pt>
    <dgm:pt modelId="{3C142BCF-60E6-4C5B-A9AA-DA530F08E234}" type="pres">
      <dgm:prSet presAssocID="{63FBBDCD-7D02-4BAB-81C0-3ADA3022E9C6}" presName="text2" presStyleLbl="fgAcc2" presStyleIdx="0" presStyleCnt="3" custLinFactX="-67504" custLinFactNeighborX="-100000" custLinFactNeighborY="-346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7AD9DAE-D057-42C6-B393-A90A10738B0E}" type="pres">
      <dgm:prSet presAssocID="{63FBBDCD-7D02-4BAB-81C0-3ADA3022E9C6}" presName="hierChild3" presStyleCnt="0"/>
      <dgm:spPr/>
    </dgm:pt>
    <dgm:pt modelId="{454BBC1A-74E6-4018-BD53-26A56AAD235E}" type="pres">
      <dgm:prSet presAssocID="{A1192DC2-6B1F-4088-A289-89BC4A2ED710}" presName="Name17" presStyleLbl="parChTrans1D3" presStyleIdx="0" presStyleCnt="3"/>
      <dgm:spPr/>
    </dgm:pt>
    <dgm:pt modelId="{3E10AC1F-700F-4E40-B3EA-ED32AE5E142C}" type="pres">
      <dgm:prSet presAssocID="{C0172A4D-4F3B-4B12-A1E9-DB324A5BF798}" presName="hierRoot3" presStyleCnt="0"/>
      <dgm:spPr/>
    </dgm:pt>
    <dgm:pt modelId="{7D707099-E5EC-4104-A53D-89DB800D7CDD}" type="pres">
      <dgm:prSet presAssocID="{C0172A4D-4F3B-4B12-A1E9-DB324A5BF798}" presName="composite3" presStyleCnt="0"/>
      <dgm:spPr/>
    </dgm:pt>
    <dgm:pt modelId="{EB477106-6F41-4862-B976-741BB743DA8C}" type="pres">
      <dgm:prSet presAssocID="{C0172A4D-4F3B-4B12-A1E9-DB324A5BF798}" presName="background3" presStyleLbl="node3" presStyleIdx="0" presStyleCnt="3"/>
      <dgm:spPr/>
    </dgm:pt>
    <dgm:pt modelId="{44E24658-D4B2-4C64-82E7-7BB23E04A3B9}" type="pres">
      <dgm:prSet presAssocID="{C0172A4D-4F3B-4B12-A1E9-DB324A5BF798}" presName="text3" presStyleLbl="fgAcc3" presStyleIdx="0" presStyleCnt="3" custLinFactNeighborX="-75677" custLinFactNeighborY="-49285">
        <dgm:presLayoutVars>
          <dgm:chPref val="3"/>
        </dgm:presLayoutVars>
      </dgm:prSet>
      <dgm:spPr/>
    </dgm:pt>
    <dgm:pt modelId="{65A3E0C2-F3DB-438B-8A2A-351EDD00B0A9}" type="pres">
      <dgm:prSet presAssocID="{C0172A4D-4F3B-4B12-A1E9-DB324A5BF798}" presName="hierChild4" presStyleCnt="0"/>
      <dgm:spPr/>
    </dgm:pt>
    <dgm:pt modelId="{F38C6C98-5370-462D-AB57-5D911CC92815}" type="pres">
      <dgm:prSet presAssocID="{86CA50D0-1ADA-4A85-82C3-1F7C276C3EF2}" presName="Name23" presStyleLbl="parChTrans1D4" presStyleIdx="0" presStyleCnt="7"/>
      <dgm:spPr/>
    </dgm:pt>
    <dgm:pt modelId="{8E90A08C-0B45-4616-AF37-B43947C293C5}" type="pres">
      <dgm:prSet presAssocID="{EBBB0C42-15D1-440B-B808-73F24BB3E484}" presName="hierRoot4" presStyleCnt="0"/>
      <dgm:spPr/>
    </dgm:pt>
    <dgm:pt modelId="{89108671-E63F-4FC7-A2C5-FD49F088306E}" type="pres">
      <dgm:prSet presAssocID="{EBBB0C42-15D1-440B-B808-73F24BB3E484}" presName="composite4" presStyleCnt="0"/>
      <dgm:spPr/>
    </dgm:pt>
    <dgm:pt modelId="{BA84F59A-B2DF-4BB4-A8EB-FB95A20FDD8F}" type="pres">
      <dgm:prSet presAssocID="{EBBB0C42-15D1-440B-B808-73F24BB3E484}" presName="background4" presStyleLbl="node4" presStyleIdx="0" presStyleCnt="7"/>
      <dgm:spPr/>
    </dgm:pt>
    <dgm:pt modelId="{127A6CA0-474C-4995-B6BC-C015021F5051}" type="pres">
      <dgm:prSet presAssocID="{EBBB0C42-15D1-440B-B808-73F24BB3E484}" presName="text4" presStyleLbl="fgAcc4" presStyleIdx="0" presStyleCnt="7" custLinFactNeighborX="1676" custLinFactNeighborY="-54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C2D3EC-ACEC-4BE5-ACD0-D9CC13696B0E}" type="pres">
      <dgm:prSet presAssocID="{EBBB0C42-15D1-440B-B808-73F24BB3E484}" presName="hierChild5" presStyleCnt="0"/>
      <dgm:spPr/>
    </dgm:pt>
    <dgm:pt modelId="{1923219B-5FE5-4A59-97E8-1ADFB7833AD4}" type="pres">
      <dgm:prSet presAssocID="{BEE0A4F7-D610-4850-BB5F-EA224C5F96F5}" presName="Name23" presStyleLbl="parChTrans1D4" presStyleIdx="1" presStyleCnt="7"/>
      <dgm:spPr/>
    </dgm:pt>
    <dgm:pt modelId="{3308344E-737F-48AE-9D5E-14A0856C115D}" type="pres">
      <dgm:prSet presAssocID="{747E3E5A-5BFC-4B5E-93CA-CA00337BEC4A}" presName="hierRoot4" presStyleCnt="0"/>
      <dgm:spPr/>
    </dgm:pt>
    <dgm:pt modelId="{61AED881-9DD3-4046-B159-BE2FA3E75D6B}" type="pres">
      <dgm:prSet presAssocID="{747E3E5A-5BFC-4B5E-93CA-CA00337BEC4A}" presName="composite4" presStyleCnt="0"/>
      <dgm:spPr/>
    </dgm:pt>
    <dgm:pt modelId="{60656BCD-9367-4DA0-80CB-5D5AFCE4EDDE}" type="pres">
      <dgm:prSet presAssocID="{747E3E5A-5BFC-4B5E-93CA-CA00337BEC4A}" presName="background4" presStyleLbl="node4" presStyleIdx="1" presStyleCnt="7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BC582A8A-B384-4461-A071-73457BBF62F1}" type="pres">
      <dgm:prSet presAssocID="{747E3E5A-5BFC-4B5E-93CA-CA00337BEC4A}" presName="text4" presStyleLbl="fgAcc4" presStyleIdx="1" presStyleCnt="7" custLinFactNeighborX="-63922" custLinFactNeighborY="-150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8562DA-BADD-417A-AD45-83B779731E6B}" type="pres">
      <dgm:prSet presAssocID="{747E3E5A-5BFC-4B5E-93CA-CA00337BEC4A}" presName="hierChild5" presStyleCnt="0"/>
      <dgm:spPr/>
    </dgm:pt>
    <dgm:pt modelId="{642FE3B2-C10F-4AA5-8046-133EA820E18D}" type="pres">
      <dgm:prSet presAssocID="{62E7821E-9D0F-4F26-9F01-9CFAB1C0C0F9}" presName="Name23" presStyleLbl="parChTrans1D4" presStyleIdx="2" presStyleCnt="7"/>
      <dgm:spPr/>
    </dgm:pt>
    <dgm:pt modelId="{A8055EE8-5EF1-4CA5-A5FC-31C909944C5D}" type="pres">
      <dgm:prSet presAssocID="{4039FE69-C109-4C03-994B-6357AC17AFDA}" presName="hierRoot4" presStyleCnt="0"/>
      <dgm:spPr/>
    </dgm:pt>
    <dgm:pt modelId="{343E30CA-35AB-4BF3-9A10-580D0B04996B}" type="pres">
      <dgm:prSet presAssocID="{4039FE69-C109-4C03-994B-6357AC17AFDA}" presName="composite4" presStyleCnt="0"/>
      <dgm:spPr/>
    </dgm:pt>
    <dgm:pt modelId="{A0EB3F6A-B026-466B-B3CF-03A69C0FF120}" type="pres">
      <dgm:prSet presAssocID="{4039FE69-C109-4C03-994B-6357AC17AFDA}" presName="background4" presStyleLbl="node4" presStyleIdx="2" presStyleCnt="7"/>
      <dgm:spPr>
        <a:solidFill>
          <a:schemeClr val="accent2"/>
        </a:solidFill>
      </dgm:spPr>
    </dgm:pt>
    <dgm:pt modelId="{0A53EFAD-683B-4A72-9EF3-182B077AEE09}" type="pres">
      <dgm:prSet presAssocID="{4039FE69-C109-4C03-994B-6357AC17AFDA}" presName="text4" presStyleLbl="fgAcc4" presStyleIdx="2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2A7BC7-39CA-44AC-8C30-D091FFBDF5EB}" type="pres">
      <dgm:prSet presAssocID="{4039FE69-C109-4C03-994B-6357AC17AFDA}" presName="hierChild5" presStyleCnt="0"/>
      <dgm:spPr/>
    </dgm:pt>
    <dgm:pt modelId="{3FA4A2D2-A86F-4810-A3D8-4F1ABFE0E34D}" type="pres">
      <dgm:prSet presAssocID="{D2DA1510-AF5F-4B56-AF2E-A7500E5FCA8E}" presName="Name23" presStyleLbl="parChTrans1D4" presStyleIdx="3" presStyleCnt="7"/>
      <dgm:spPr/>
    </dgm:pt>
    <dgm:pt modelId="{EE0EEE7E-CCA1-4675-B0FE-2023F133D07D}" type="pres">
      <dgm:prSet presAssocID="{91501F88-D9F9-444C-8CDD-CE485D7A719C}" presName="hierRoot4" presStyleCnt="0"/>
      <dgm:spPr/>
    </dgm:pt>
    <dgm:pt modelId="{9A00C468-5AB2-492D-B2A4-8098E2049631}" type="pres">
      <dgm:prSet presAssocID="{91501F88-D9F9-444C-8CDD-CE485D7A719C}" presName="composite4" presStyleCnt="0"/>
      <dgm:spPr/>
    </dgm:pt>
    <dgm:pt modelId="{446776FE-70AB-4E9F-808E-A42934515B63}" type="pres">
      <dgm:prSet presAssocID="{91501F88-D9F9-444C-8CDD-CE485D7A719C}" presName="background4" presStyleLbl="node4" presStyleIdx="3" presStyleCnt="7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EE3B5B71-F266-4C7A-B945-E249E0B97A34}" type="pres">
      <dgm:prSet presAssocID="{91501F88-D9F9-444C-8CDD-CE485D7A719C}" presName="text4" presStyleLbl="fgAcc4" presStyleIdx="3" presStyleCnt="7" custLinFactNeighborX="-19537" custLinFactNeighborY="3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AFD54C-6440-46E6-949B-E977EE5742FB}" type="pres">
      <dgm:prSet presAssocID="{91501F88-D9F9-444C-8CDD-CE485D7A719C}" presName="hierChild5" presStyleCnt="0"/>
      <dgm:spPr/>
    </dgm:pt>
    <dgm:pt modelId="{4E08244F-705B-4FF1-82CC-116FE7A5B276}" type="pres">
      <dgm:prSet presAssocID="{212D834E-7840-42CF-9570-FE2C25C79EC1}" presName="Name23" presStyleLbl="parChTrans1D4" presStyleIdx="4" presStyleCnt="7"/>
      <dgm:spPr/>
    </dgm:pt>
    <dgm:pt modelId="{3AE71387-799B-4A8D-B4C4-083F9F7CF6D1}" type="pres">
      <dgm:prSet presAssocID="{83AACCF8-E29B-47F8-8A67-29313BE14715}" presName="hierRoot4" presStyleCnt="0"/>
      <dgm:spPr/>
    </dgm:pt>
    <dgm:pt modelId="{8B8B9E86-58ED-44C6-9847-9BC4231D7136}" type="pres">
      <dgm:prSet presAssocID="{83AACCF8-E29B-47F8-8A67-29313BE14715}" presName="composite4" presStyleCnt="0"/>
      <dgm:spPr/>
    </dgm:pt>
    <dgm:pt modelId="{EB4DD251-B0B0-41DE-85A8-C8C397D85290}" type="pres">
      <dgm:prSet presAssocID="{83AACCF8-E29B-47F8-8A67-29313BE14715}" presName="background4" presStyleLbl="node4" presStyleIdx="4" presStyleCnt="7"/>
      <dgm:spPr>
        <a:solidFill>
          <a:schemeClr val="accent2"/>
        </a:solidFill>
      </dgm:spPr>
    </dgm:pt>
    <dgm:pt modelId="{8E994124-FEA1-41A0-93AA-2567C8D9AC8B}" type="pres">
      <dgm:prSet presAssocID="{83AACCF8-E29B-47F8-8A67-29313BE14715}" presName="text4" presStyleLbl="fgAcc4" presStyleIdx="4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2BDEF9-AE69-4008-B0DF-24F9EBAD102F}" type="pres">
      <dgm:prSet presAssocID="{83AACCF8-E29B-47F8-8A67-29313BE14715}" presName="hierChild5" presStyleCnt="0"/>
      <dgm:spPr/>
    </dgm:pt>
    <dgm:pt modelId="{A8182B61-41BE-4001-8B43-BFBF1AE46809}" type="pres">
      <dgm:prSet presAssocID="{ACCCAC1C-EFC5-4368-BB3F-BDA02AF945F4}" presName="Name23" presStyleLbl="parChTrans1D4" presStyleIdx="5" presStyleCnt="7"/>
      <dgm:spPr/>
    </dgm:pt>
    <dgm:pt modelId="{9146D5FC-3F28-4278-8CBD-AD13B923C832}" type="pres">
      <dgm:prSet presAssocID="{D350F4B9-F738-450F-A394-E5E0F1238477}" presName="hierRoot4" presStyleCnt="0"/>
      <dgm:spPr/>
    </dgm:pt>
    <dgm:pt modelId="{9EEC0FC4-DF0D-40A8-83A7-5DA728ABF570}" type="pres">
      <dgm:prSet presAssocID="{D350F4B9-F738-450F-A394-E5E0F1238477}" presName="composite4" presStyleCnt="0"/>
      <dgm:spPr/>
    </dgm:pt>
    <dgm:pt modelId="{BFADC795-CE51-47C8-82A5-320EB094A8C0}" type="pres">
      <dgm:prSet presAssocID="{D350F4B9-F738-450F-A394-E5E0F1238477}" presName="background4" presStyleLbl="node4" presStyleIdx="5" presStyleCnt="7"/>
      <dgm:spPr>
        <a:solidFill>
          <a:schemeClr val="accent3"/>
        </a:solidFill>
      </dgm:spPr>
    </dgm:pt>
    <dgm:pt modelId="{7F759E20-3853-4674-A816-67E54782E2F7}" type="pres">
      <dgm:prSet presAssocID="{D350F4B9-F738-450F-A394-E5E0F1238477}" presName="text4" presStyleLbl="fgAcc4" presStyleIdx="5" presStyleCnt="7" custLinFactNeighborX="38342" custLinFactNeighborY="-504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70995C-73C8-4BD4-BD2C-5A689F5DEDB6}" type="pres">
      <dgm:prSet presAssocID="{D350F4B9-F738-450F-A394-E5E0F1238477}" presName="hierChild5" presStyleCnt="0"/>
      <dgm:spPr/>
    </dgm:pt>
    <dgm:pt modelId="{1E4A8B8A-5F2B-4379-B3C1-7A137F7FF3A1}" type="pres">
      <dgm:prSet presAssocID="{5D7A2F2F-5F2C-4CF8-BB2C-DBA444A10D42}" presName="Name23" presStyleLbl="parChTrans1D4" presStyleIdx="6" presStyleCnt="7"/>
      <dgm:spPr/>
    </dgm:pt>
    <dgm:pt modelId="{54126896-B2BA-4B3A-9C02-34EDA5C18815}" type="pres">
      <dgm:prSet presAssocID="{DFC96A73-B0E8-43E5-AE17-634B3E6A0F52}" presName="hierRoot4" presStyleCnt="0"/>
      <dgm:spPr/>
    </dgm:pt>
    <dgm:pt modelId="{53AB4287-BD65-4E15-92B9-BEA0B285FFDF}" type="pres">
      <dgm:prSet presAssocID="{DFC96A73-B0E8-43E5-AE17-634B3E6A0F52}" presName="composite4" presStyleCnt="0"/>
      <dgm:spPr/>
    </dgm:pt>
    <dgm:pt modelId="{BD14486F-FABD-40EB-8BAD-C496C4EA4468}" type="pres">
      <dgm:prSet presAssocID="{DFC96A73-B0E8-43E5-AE17-634B3E6A0F52}" presName="background4" presStyleLbl="node4" presStyleIdx="6" presStyleCnt="7"/>
      <dgm:spPr>
        <a:solidFill>
          <a:schemeClr val="accent2"/>
        </a:solidFill>
      </dgm:spPr>
    </dgm:pt>
    <dgm:pt modelId="{0D1C1116-5C2B-45B8-8D70-D69B03117CDB}" type="pres">
      <dgm:prSet presAssocID="{DFC96A73-B0E8-43E5-AE17-634B3E6A0F52}" presName="text4" presStyleLbl="fgAcc4" presStyleIdx="6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D8E4BF-5DAE-43BA-A9A8-4AF5BF055564}" type="pres">
      <dgm:prSet presAssocID="{DFC96A73-B0E8-43E5-AE17-634B3E6A0F52}" presName="hierChild5" presStyleCnt="0"/>
      <dgm:spPr/>
    </dgm:pt>
    <dgm:pt modelId="{9B83A290-0BEA-471A-984E-AC3E69FDB523}" type="pres">
      <dgm:prSet presAssocID="{52E21C88-02B1-48D9-94FE-8A90200C39EA}" presName="Name10" presStyleLbl="parChTrans1D2" presStyleIdx="1" presStyleCnt="3"/>
      <dgm:spPr/>
    </dgm:pt>
    <dgm:pt modelId="{3F2828EB-9F03-4A34-9C94-64BAFB63068B}" type="pres">
      <dgm:prSet presAssocID="{3692B8DA-E9E0-4233-AE6E-5CB1237421A6}" presName="hierRoot2" presStyleCnt="0"/>
      <dgm:spPr/>
    </dgm:pt>
    <dgm:pt modelId="{C4028C88-447D-4A36-BEB0-4BA75012AE79}" type="pres">
      <dgm:prSet presAssocID="{3692B8DA-E9E0-4233-AE6E-5CB1237421A6}" presName="composite2" presStyleCnt="0"/>
      <dgm:spPr/>
    </dgm:pt>
    <dgm:pt modelId="{0B6C778F-24D9-4382-9108-4557EA1B4CD9}" type="pres">
      <dgm:prSet presAssocID="{3692B8DA-E9E0-4233-AE6E-5CB1237421A6}" presName="background2" presStyleLbl="node2" presStyleIdx="1" presStyleCnt="3"/>
      <dgm:spPr/>
    </dgm:pt>
    <dgm:pt modelId="{1B3C8E6C-E0B9-44E8-BBA1-FBD88C309FA9}" type="pres">
      <dgm:prSet presAssocID="{3692B8DA-E9E0-4233-AE6E-5CB1237421A6}" presName="text2" presStyleLbl="fgAcc2" presStyleIdx="1" presStyleCnt="3" custLinFactNeighborX="-45766" custLinFactNeighborY="68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F84D99-154F-4EAA-98CF-6E6B23D367B3}" type="pres">
      <dgm:prSet presAssocID="{3692B8DA-E9E0-4233-AE6E-5CB1237421A6}" presName="hierChild3" presStyleCnt="0"/>
      <dgm:spPr/>
    </dgm:pt>
    <dgm:pt modelId="{3771EB38-4C9F-4A94-9697-F8A3EDDF97DB}" type="pres">
      <dgm:prSet presAssocID="{2D95094B-19CB-484E-B7FE-520C2F54D1E8}" presName="Name10" presStyleLbl="parChTrans1D2" presStyleIdx="2" presStyleCnt="3"/>
      <dgm:spPr/>
    </dgm:pt>
    <dgm:pt modelId="{980847F6-0312-4F4B-B9BB-E9BB592E9723}" type="pres">
      <dgm:prSet presAssocID="{31AABCD8-91B6-4358-8EF7-E25F1F40BC8F}" presName="hierRoot2" presStyleCnt="0"/>
      <dgm:spPr/>
    </dgm:pt>
    <dgm:pt modelId="{7AABC608-CA84-4FF9-9B3E-04319193B245}" type="pres">
      <dgm:prSet presAssocID="{31AABCD8-91B6-4358-8EF7-E25F1F40BC8F}" presName="composite2" presStyleCnt="0"/>
      <dgm:spPr/>
    </dgm:pt>
    <dgm:pt modelId="{864908CE-60D8-4546-9CEE-B7DE95261CC1}" type="pres">
      <dgm:prSet presAssocID="{31AABCD8-91B6-4358-8EF7-E25F1F40BC8F}" presName="background2" presStyleLbl="node2" presStyleIdx="2" presStyleCnt="3"/>
      <dgm:spPr/>
    </dgm:pt>
    <dgm:pt modelId="{C16900E1-E2F5-46FF-8436-AE7F3EC802A9}" type="pres">
      <dgm:prSet presAssocID="{31AABCD8-91B6-4358-8EF7-E25F1F40BC8F}" presName="text2" presStyleLbl="fgAcc2" presStyleIdx="2" presStyleCnt="3" custLinFactNeighborX="-7681" custLinFactNeighborY="402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47EFF4-47AD-4F8A-A381-AF211C7BBAA4}" type="pres">
      <dgm:prSet presAssocID="{31AABCD8-91B6-4358-8EF7-E25F1F40BC8F}" presName="hierChild3" presStyleCnt="0"/>
      <dgm:spPr/>
    </dgm:pt>
    <dgm:pt modelId="{817AE236-9BBB-45F2-91C0-AE50FE8091C8}" type="pres">
      <dgm:prSet presAssocID="{B93D8C16-A054-4218-BE08-73516265E304}" presName="Name17" presStyleLbl="parChTrans1D3" presStyleIdx="1" presStyleCnt="3"/>
      <dgm:spPr/>
    </dgm:pt>
    <dgm:pt modelId="{3F22434E-8C57-4E28-A7D9-BB4266EC301B}" type="pres">
      <dgm:prSet presAssocID="{7F2561DA-7D84-40F3-B0EA-82220D91A9BC}" presName="hierRoot3" presStyleCnt="0"/>
      <dgm:spPr/>
    </dgm:pt>
    <dgm:pt modelId="{BF71A511-41B9-4E00-9E89-123C4E9553A5}" type="pres">
      <dgm:prSet presAssocID="{7F2561DA-7D84-40F3-B0EA-82220D91A9BC}" presName="composite3" presStyleCnt="0"/>
      <dgm:spPr/>
    </dgm:pt>
    <dgm:pt modelId="{7C8092E5-DC47-4756-9D32-938A8689EAF1}" type="pres">
      <dgm:prSet presAssocID="{7F2561DA-7D84-40F3-B0EA-82220D91A9BC}" presName="background3" presStyleLbl="node3" presStyleIdx="1" presStyleCnt="3"/>
      <dgm:spPr/>
    </dgm:pt>
    <dgm:pt modelId="{3DB197C0-1D24-42F1-B07F-34FC65B8F91F}" type="pres">
      <dgm:prSet presAssocID="{7F2561DA-7D84-40F3-B0EA-82220D91A9BC}" presName="text3" presStyleLbl="fgAcc3" presStyleIdx="1" presStyleCnt="3" custLinFactNeighborX="18883" custLinFactNeighborY="631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28F37E0-28B9-42F5-8102-07D93513082C}" type="pres">
      <dgm:prSet presAssocID="{7F2561DA-7D84-40F3-B0EA-82220D91A9BC}" presName="hierChild4" presStyleCnt="0"/>
      <dgm:spPr/>
    </dgm:pt>
    <dgm:pt modelId="{562BA824-EF3F-4565-8A4F-3F6FB6F46075}" type="pres">
      <dgm:prSet presAssocID="{352621B4-769C-400A-AAC9-E40FFCBFAA7F}" presName="Name17" presStyleLbl="parChTrans1D3" presStyleIdx="2" presStyleCnt="3"/>
      <dgm:spPr/>
    </dgm:pt>
    <dgm:pt modelId="{6CB24CF1-728F-41E5-9E3C-7DBC2CB88C77}" type="pres">
      <dgm:prSet presAssocID="{9A206AE5-B276-4B3B-B33F-2067FAE52DFD}" presName="hierRoot3" presStyleCnt="0"/>
      <dgm:spPr/>
    </dgm:pt>
    <dgm:pt modelId="{219CCB08-2606-4778-8F90-E2B1396E5A92}" type="pres">
      <dgm:prSet presAssocID="{9A206AE5-B276-4B3B-B33F-2067FAE52DFD}" presName="composite3" presStyleCnt="0"/>
      <dgm:spPr/>
    </dgm:pt>
    <dgm:pt modelId="{1A06AA0B-9A54-4656-84DA-DEC93D5A2F11}" type="pres">
      <dgm:prSet presAssocID="{9A206AE5-B276-4B3B-B33F-2067FAE52DFD}" presName="background3" presStyleLbl="node3" presStyleIdx="2" presStyleCnt="3"/>
      <dgm:spPr/>
    </dgm:pt>
    <dgm:pt modelId="{6B9CE8A5-CAE6-4468-879F-1E5E6BB8EA39}" type="pres">
      <dgm:prSet presAssocID="{9A206AE5-B276-4B3B-B33F-2067FAE52DFD}" presName="text3" presStyleLbl="fgAcc3" presStyleIdx="2" presStyleCnt="3" custLinFactY="28754" custLinFactNeighborX="87069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F440EF4-A8A9-493C-B9AD-8F893813777A}" type="pres">
      <dgm:prSet presAssocID="{9A206AE5-B276-4B3B-B33F-2067FAE52DFD}" presName="hierChild4" presStyleCnt="0"/>
      <dgm:spPr/>
    </dgm:pt>
  </dgm:ptLst>
  <dgm:cxnLst>
    <dgm:cxn modelId="{93437199-6938-43B4-8B25-26432C1AE5D4}" srcId="{D191CB20-4C2B-4E60-B302-9D71CA0B083B}" destId="{31AABCD8-91B6-4358-8EF7-E25F1F40BC8F}" srcOrd="2" destOrd="0" parTransId="{2D95094B-19CB-484E-B7FE-520C2F54D1E8}" sibTransId="{1CA48141-A213-4725-A855-F369A4A5197C}"/>
    <dgm:cxn modelId="{0D8DAF7F-5473-4D18-ADDB-41E701615AC8}" srcId="{31AABCD8-91B6-4358-8EF7-E25F1F40BC8F}" destId="{9A206AE5-B276-4B3B-B33F-2067FAE52DFD}" srcOrd="1" destOrd="0" parTransId="{352621B4-769C-400A-AAC9-E40FFCBFAA7F}" sibTransId="{84E21A06-F5C0-4C3F-AB5F-2ED307E7618C}"/>
    <dgm:cxn modelId="{7CB43D12-4405-47F3-9D27-AAB7FC064B98}" srcId="{63FBBDCD-7D02-4BAB-81C0-3ADA3022E9C6}" destId="{C0172A4D-4F3B-4B12-A1E9-DB324A5BF798}" srcOrd="0" destOrd="0" parTransId="{A1192DC2-6B1F-4088-A289-89BC4A2ED710}" sibTransId="{9A62EBC2-11B3-4631-90CC-8D02CC15B45B}"/>
    <dgm:cxn modelId="{6D503BE1-A46E-44D8-9944-7F61413F7B41}" type="presOf" srcId="{31AABCD8-91B6-4358-8EF7-E25F1F40BC8F}" destId="{C16900E1-E2F5-46FF-8436-AE7F3EC802A9}" srcOrd="0" destOrd="0" presId="urn:microsoft.com/office/officeart/2005/8/layout/hierarchy1"/>
    <dgm:cxn modelId="{4C56AC0D-74DE-49B4-8716-D8E62E9491D1}" srcId="{747E3E5A-5BFC-4B5E-93CA-CA00337BEC4A}" destId="{4039FE69-C109-4C03-994B-6357AC17AFDA}" srcOrd="0" destOrd="0" parTransId="{62E7821E-9D0F-4F26-9F01-9CFAB1C0C0F9}" sibTransId="{D6665B2E-E3E0-42E5-82FF-0A0EF3CE701A}"/>
    <dgm:cxn modelId="{2C2E842E-F67A-4170-BE0C-4D78FB7124FC}" srcId="{D350F4B9-F738-450F-A394-E5E0F1238477}" destId="{DFC96A73-B0E8-43E5-AE17-634B3E6A0F52}" srcOrd="0" destOrd="0" parTransId="{5D7A2F2F-5F2C-4CF8-BB2C-DBA444A10D42}" sibTransId="{283E5956-E5F6-488E-8D88-2C94F98915FB}"/>
    <dgm:cxn modelId="{B3736002-067C-4530-8F64-1B976D022230}" srcId="{D191CB20-4C2B-4E60-B302-9D71CA0B083B}" destId="{63FBBDCD-7D02-4BAB-81C0-3ADA3022E9C6}" srcOrd="0" destOrd="0" parTransId="{3737470D-8DCE-42A5-B078-5703240311FC}" sibTransId="{AC2F766F-457E-4A30-975A-F26FBD790739}"/>
    <dgm:cxn modelId="{05F7259B-C0CB-42FF-AB64-0357A0682E1F}" type="presOf" srcId="{D2DA1510-AF5F-4B56-AF2E-A7500E5FCA8E}" destId="{3FA4A2D2-A86F-4810-A3D8-4F1ABFE0E34D}" srcOrd="0" destOrd="0" presId="urn:microsoft.com/office/officeart/2005/8/layout/hierarchy1"/>
    <dgm:cxn modelId="{ED334075-A02F-459D-9ADC-CEE2736553C7}" srcId="{EBBB0C42-15D1-440B-B808-73F24BB3E484}" destId="{D350F4B9-F738-450F-A394-E5E0F1238477}" srcOrd="2" destOrd="0" parTransId="{ACCCAC1C-EFC5-4368-BB3F-BDA02AF945F4}" sibTransId="{15892FC3-2ABA-404A-B226-3BD796147537}"/>
    <dgm:cxn modelId="{31A8522B-4624-4491-BB29-30904B4CFA5F}" type="presOf" srcId="{C0172A4D-4F3B-4B12-A1E9-DB324A5BF798}" destId="{44E24658-D4B2-4C64-82E7-7BB23E04A3B9}" srcOrd="0" destOrd="0" presId="urn:microsoft.com/office/officeart/2005/8/layout/hierarchy1"/>
    <dgm:cxn modelId="{281D32F7-9DD9-4B68-A1BB-C02823605CB1}" type="presOf" srcId="{83AACCF8-E29B-47F8-8A67-29313BE14715}" destId="{8E994124-FEA1-41A0-93AA-2567C8D9AC8B}" srcOrd="0" destOrd="0" presId="urn:microsoft.com/office/officeart/2005/8/layout/hierarchy1"/>
    <dgm:cxn modelId="{F03255CB-8AD5-4362-934B-89C0C1752491}" type="presOf" srcId="{52E21C88-02B1-48D9-94FE-8A90200C39EA}" destId="{9B83A290-0BEA-471A-984E-AC3E69FDB523}" srcOrd="0" destOrd="0" presId="urn:microsoft.com/office/officeart/2005/8/layout/hierarchy1"/>
    <dgm:cxn modelId="{EEB1A36D-5E9B-460B-B2BF-6ED338F61D5E}" type="presOf" srcId="{747E3E5A-5BFC-4B5E-93CA-CA00337BEC4A}" destId="{BC582A8A-B384-4461-A071-73457BBF62F1}" srcOrd="0" destOrd="0" presId="urn:microsoft.com/office/officeart/2005/8/layout/hierarchy1"/>
    <dgm:cxn modelId="{0D1F5C42-1939-4C62-98AF-A310A64ECB96}" type="presOf" srcId="{BEE0A4F7-D610-4850-BB5F-EA224C5F96F5}" destId="{1923219B-5FE5-4A59-97E8-1ADFB7833AD4}" srcOrd="0" destOrd="0" presId="urn:microsoft.com/office/officeart/2005/8/layout/hierarchy1"/>
    <dgm:cxn modelId="{88EA4748-AA66-4D92-BE9F-F2ACA178E5E1}" type="presOf" srcId="{D191CB20-4C2B-4E60-B302-9D71CA0B083B}" destId="{A9C3FA53-7586-4B8F-A8AB-626BAB693E47}" srcOrd="0" destOrd="0" presId="urn:microsoft.com/office/officeart/2005/8/layout/hierarchy1"/>
    <dgm:cxn modelId="{804046CB-67F9-40D4-93BA-897FD2FCE10E}" type="presOf" srcId="{D7BE0BF6-68B3-4A8D-9D2A-75604D8A1ED2}" destId="{9C5BC12A-9385-4923-BBAB-8B2F141CE007}" srcOrd="0" destOrd="0" presId="urn:microsoft.com/office/officeart/2005/8/layout/hierarchy1"/>
    <dgm:cxn modelId="{BEAE43A2-DEE2-4BA4-9532-7368B8FBA9E3}" type="presOf" srcId="{2D95094B-19CB-484E-B7FE-520C2F54D1E8}" destId="{3771EB38-4C9F-4A94-9697-F8A3EDDF97DB}" srcOrd="0" destOrd="0" presId="urn:microsoft.com/office/officeart/2005/8/layout/hierarchy1"/>
    <dgm:cxn modelId="{AD473E0F-07C0-4E17-8536-F16579C3E86F}" type="presOf" srcId="{212D834E-7840-42CF-9570-FE2C25C79EC1}" destId="{4E08244F-705B-4FF1-82CC-116FE7A5B276}" srcOrd="0" destOrd="0" presId="urn:microsoft.com/office/officeart/2005/8/layout/hierarchy1"/>
    <dgm:cxn modelId="{CE55B50E-FC11-4F58-A1C5-F4E8346D521F}" srcId="{D7BE0BF6-68B3-4A8D-9D2A-75604D8A1ED2}" destId="{D191CB20-4C2B-4E60-B302-9D71CA0B083B}" srcOrd="1" destOrd="0" parTransId="{2F18BD5B-988E-4E40-8D9B-221458741F7C}" sibTransId="{7EBA9BA7-710F-4C47-9D20-E2774A81CEA2}"/>
    <dgm:cxn modelId="{F1581926-AB12-4582-AE54-A98B5E811D51}" type="presOf" srcId="{5D7A2F2F-5F2C-4CF8-BB2C-DBA444A10D42}" destId="{1E4A8B8A-5F2B-4379-B3C1-7A137F7FF3A1}" srcOrd="0" destOrd="0" presId="urn:microsoft.com/office/officeart/2005/8/layout/hierarchy1"/>
    <dgm:cxn modelId="{F70021B6-A824-4F2E-9337-70418930E451}" type="presOf" srcId="{63FBBDCD-7D02-4BAB-81C0-3ADA3022E9C6}" destId="{3C142BCF-60E6-4C5B-A9AA-DA530F08E234}" srcOrd="0" destOrd="0" presId="urn:microsoft.com/office/officeart/2005/8/layout/hierarchy1"/>
    <dgm:cxn modelId="{5FFF06A5-E8B8-4011-A103-2574127C93AD}" type="presOf" srcId="{62E7821E-9D0F-4F26-9F01-9CFAB1C0C0F9}" destId="{642FE3B2-C10F-4AA5-8046-133EA820E18D}" srcOrd="0" destOrd="0" presId="urn:microsoft.com/office/officeart/2005/8/layout/hierarchy1"/>
    <dgm:cxn modelId="{3149F983-8802-42E7-A6AE-E8A343E66413}" type="presOf" srcId="{4039FE69-C109-4C03-994B-6357AC17AFDA}" destId="{0A53EFAD-683B-4A72-9EF3-182B077AEE09}" srcOrd="0" destOrd="0" presId="urn:microsoft.com/office/officeart/2005/8/layout/hierarchy1"/>
    <dgm:cxn modelId="{613F1CB7-F53F-4E5E-B77B-C6AB3B3CBDF1}" type="presOf" srcId="{91501F88-D9F9-444C-8CDD-CE485D7A719C}" destId="{EE3B5B71-F266-4C7A-B945-E249E0B97A34}" srcOrd="0" destOrd="0" presId="urn:microsoft.com/office/officeart/2005/8/layout/hierarchy1"/>
    <dgm:cxn modelId="{0CF9447F-1CF8-42F4-B215-A43056C738C4}" type="presOf" srcId="{ACCCAC1C-EFC5-4368-BB3F-BDA02AF945F4}" destId="{A8182B61-41BE-4001-8B43-BFBF1AE46809}" srcOrd="0" destOrd="0" presId="urn:microsoft.com/office/officeart/2005/8/layout/hierarchy1"/>
    <dgm:cxn modelId="{8A786A9F-7F3E-4B61-B468-82D6FA9DB1E1}" type="presOf" srcId="{352621B4-769C-400A-AAC9-E40FFCBFAA7F}" destId="{562BA824-EF3F-4565-8A4F-3F6FB6F46075}" srcOrd="0" destOrd="0" presId="urn:microsoft.com/office/officeart/2005/8/layout/hierarchy1"/>
    <dgm:cxn modelId="{2A1C866C-CE39-4D15-9CFF-9F153F474BA3}" type="presOf" srcId="{7F2561DA-7D84-40F3-B0EA-82220D91A9BC}" destId="{3DB197C0-1D24-42F1-B07F-34FC65B8F91F}" srcOrd="0" destOrd="0" presId="urn:microsoft.com/office/officeart/2005/8/layout/hierarchy1"/>
    <dgm:cxn modelId="{DCA77C0C-E1E1-480F-ADEF-D593D19E6437}" type="presOf" srcId="{86CA50D0-1ADA-4A85-82C3-1F7C276C3EF2}" destId="{F38C6C98-5370-462D-AB57-5D911CC92815}" srcOrd="0" destOrd="0" presId="urn:microsoft.com/office/officeart/2005/8/layout/hierarchy1"/>
    <dgm:cxn modelId="{848B6595-BCFE-41CE-8B0B-CD62CA87C8CB}" srcId="{EBBB0C42-15D1-440B-B808-73F24BB3E484}" destId="{747E3E5A-5BFC-4B5E-93CA-CA00337BEC4A}" srcOrd="0" destOrd="0" parTransId="{BEE0A4F7-D610-4850-BB5F-EA224C5F96F5}" sibTransId="{CEFE70CF-D511-4194-AEF4-2A8134582553}"/>
    <dgm:cxn modelId="{0BB18CC9-BF30-4201-8C80-06F067304CA8}" type="presOf" srcId="{279A5B50-9884-4BCF-8674-5C5B2A407CA3}" destId="{ED8B7F72-F7C2-421C-AA9B-B17D450B4026}" srcOrd="0" destOrd="0" presId="urn:microsoft.com/office/officeart/2005/8/layout/hierarchy1"/>
    <dgm:cxn modelId="{414CC033-B846-494E-B8AE-F8D5B6BA1EE4}" type="presOf" srcId="{D350F4B9-F738-450F-A394-E5E0F1238477}" destId="{7F759E20-3853-4674-A816-67E54782E2F7}" srcOrd="0" destOrd="0" presId="urn:microsoft.com/office/officeart/2005/8/layout/hierarchy1"/>
    <dgm:cxn modelId="{C4D1354E-B230-49C5-BEAB-7FF261F1F4C6}" srcId="{C0172A4D-4F3B-4B12-A1E9-DB324A5BF798}" destId="{EBBB0C42-15D1-440B-B808-73F24BB3E484}" srcOrd="0" destOrd="0" parTransId="{86CA50D0-1ADA-4A85-82C3-1F7C276C3EF2}" sibTransId="{DBD7EC86-E150-4BF1-B792-CAD49E6A9150}"/>
    <dgm:cxn modelId="{8B3FF749-9F62-4C00-BDBB-F5D24E99CB71}" type="presOf" srcId="{B93D8C16-A054-4218-BE08-73516265E304}" destId="{817AE236-9BBB-45F2-91C0-AE50FE8091C8}" srcOrd="0" destOrd="0" presId="urn:microsoft.com/office/officeart/2005/8/layout/hierarchy1"/>
    <dgm:cxn modelId="{FFDAA5C0-401A-4859-9FD6-2A2D7613103D}" type="presOf" srcId="{EBBB0C42-15D1-440B-B808-73F24BB3E484}" destId="{127A6CA0-474C-4995-B6BC-C015021F5051}" srcOrd="0" destOrd="0" presId="urn:microsoft.com/office/officeart/2005/8/layout/hierarchy1"/>
    <dgm:cxn modelId="{4859BB6A-28F2-4E6C-8B5F-308951FE3DE3}" srcId="{D191CB20-4C2B-4E60-B302-9D71CA0B083B}" destId="{3692B8DA-E9E0-4233-AE6E-5CB1237421A6}" srcOrd="1" destOrd="0" parTransId="{52E21C88-02B1-48D9-94FE-8A90200C39EA}" sibTransId="{CF58B069-D2E5-43A2-A5D6-F2EE66B11404}"/>
    <dgm:cxn modelId="{A7E280A4-A7D8-42E4-B659-F73BF18FE067}" srcId="{91501F88-D9F9-444C-8CDD-CE485D7A719C}" destId="{83AACCF8-E29B-47F8-8A67-29313BE14715}" srcOrd="0" destOrd="0" parTransId="{212D834E-7840-42CF-9570-FE2C25C79EC1}" sibTransId="{DC2419BD-3F23-45A5-8088-AD68FBA3EDD5}"/>
    <dgm:cxn modelId="{F5735001-3481-4A78-9AF9-F2FC5D46BDE6}" type="presOf" srcId="{9A206AE5-B276-4B3B-B33F-2067FAE52DFD}" destId="{6B9CE8A5-CAE6-4468-879F-1E5E6BB8EA39}" srcOrd="0" destOrd="0" presId="urn:microsoft.com/office/officeart/2005/8/layout/hierarchy1"/>
    <dgm:cxn modelId="{DA4DDCDD-D136-4F6F-B798-8AA0C9BE894D}" type="presOf" srcId="{3692B8DA-E9E0-4233-AE6E-5CB1237421A6}" destId="{1B3C8E6C-E0B9-44E8-BBA1-FBD88C309FA9}" srcOrd="0" destOrd="0" presId="urn:microsoft.com/office/officeart/2005/8/layout/hierarchy1"/>
    <dgm:cxn modelId="{F2702119-11C4-479D-A9EC-CA9334015110}" type="presOf" srcId="{3737470D-8DCE-42A5-B078-5703240311FC}" destId="{37CDCF38-4D72-46F4-B14F-B0EF216703EA}" srcOrd="0" destOrd="0" presId="urn:microsoft.com/office/officeart/2005/8/layout/hierarchy1"/>
    <dgm:cxn modelId="{1F57339F-FEA1-45A4-8EFB-9964A797D8FA}" srcId="{31AABCD8-91B6-4358-8EF7-E25F1F40BC8F}" destId="{7F2561DA-7D84-40F3-B0EA-82220D91A9BC}" srcOrd="0" destOrd="0" parTransId="{B93D8C16-A054-4218-BE08-73516265E304}" sibTransId="{3AA3C707-8B91-45A1-BFFC-D9EE5B17515F}"/>
    <dgm:cxn modelId="{E987212B-4192-4AA8-A042-74FCAB0A1DDE}" srcId="{EBBB0C42-15D1-440B-B808-73F24BB3E484}" destId="{91501F88-D9F9-444C-8CDD-CE485D7A719C}" srcOrd="1" destOrd="0" parTransId="{D2DA1510-AF5F-4B56-AF2E-A7500E5FCA8E}" sibTransId="{A7F831DD-BF82-44C8-B2DE-62439329D4C9}"/>
    <dgm:cxn modelId="{C5A121AB-AB1F-4F06-BAFA-D8720BB06BA8}" type="presOf" srcId="{A1192DC2-6B1F-4088-A289-89BC4A2ED710}" destId="{454BBC1A-74E6-4018-BD53-26A56AAD235E}" srcOrd="0" destOrd="0" presId="urn:microsoft.com/office/officeart/2005/8/layout/hierarchy1"/>
    <dgm:cxn modelId="{1954D557-FEF1-4443-9378-5A3E8BC84568}" type="presOf" srcId="{DFC96A73-B0E8-43E5-AE17-634B3E6A0F52}" destId="{0D1C1116-5C2B-45B8-8D70-D69B03117CDB}" srcOrd="0" destOrd="0" presId="urn:microsoft.com/office/officeart/2005/8/layout/hierarchy1"/>
    <dgm:cxn modelId="{676C14BF-A41A-47B6-9798-8C902C83382C}" srcId="{D7BE0BF6-68B3-4A8D-9D2A-75604D8A1ED2}" destId="{279A5B50-9884-4BCF-8674-5C5B2A407CA3}" srcOrd="0" destOrd="0" parTransId="{CC671B13-4384-468E-B7AB-B710204CE095}" sibTransId="{37BF8608-7C2F-40E7-A26D-FC0F92117B73}"/>
    <dgm:cxn modelId="{83E7F2E5-966D-4DAF-ACF7-42EA846E6F82}" type="presParOf" srcId="{9C5BC12A-9385-4923-BBAB-8B2F141CE007}" destId="{87E6A3A1-3ADE-48CB-922E-45BF15AADC1C}" srcOrd="0" destOrd="0" presId="urn:microsoft.com/office/officeart/2005/8/layout/hierarchy1"/>
    <dgm:cxn modelId="{56E11365-5D1C-495F-8757-FADF5DC6DDB3}" type="presParOf" srcId="{87E6A3A1-3ADE-48CB-922E-45BF15AADC1C}" destId="{3415735E-38DE-492F-AA48-7726941966B2}" srcOrd="0" destOrd="0" presId="urn:microsoft.com/office/officeart/2005/8/layout/hierarchy1"/>
    <dgm:cxn modelId="{0E103723-2966-4A96-BCD8-49CE1889A04E}" type="presParOf" srcId="{3415735E-38DE-492F-AA48-7726941966B2}" destId="{238CA990-2205-4537-A826-2D27F5193CA9}" srcOrd="0" destOrd="0" presId="urn:microsoft.com/office/officeart/2005/8/layout/hierarchy1"/>
    <dgm:cxn modelId="{357E0228-D1DC-4B6D-9961-F345FEFB63CD}" type="presParOf" srcId="{3415735E-38DE-492F-AA48-7726941966B2}" destId="{ED8B7F72-F7C2-421C-AA9B-B17D450B4026}" srcOrd="1" destOrd="0" presId="urn:microsoft.com/office/officeart/2005/8/layout/hierarchy1"/>
    <dgm:cxn modelId="{4801725F-AB1C-487C-BAEE-BCB95537C826}" type="presParOf" srcId="{87E6A3A1-3ADE-48CB-922E-45BF15AADC1C}" destId="{8163C866-7190-4E0D-BD63-B2ADB133896C}" srcOrd="1" destOrd="0" presId="urn:microsoft.com/office/officeart/2005/8/layout/hierarchy1"/>
    <dgm:cxn modelId="{8FE5363D-D387-4131-9AD7-94897A188C49}" type="presParOf" srcId="{9C5BC12A-9385-4923-BBAB-8B2F141CE007}" destId="{0AF88360-8EC5-40BD-86CF-63101752C389}" srcOrd="1" destOrd="0" presId="urn:microsoft.com/office/officeart/2005/8/layout/hierarchy1"/>
    <dgm:cxn modelId="{DE61EE8C-11FA-44F4-A485-C86198F97F04}" type="presParOf" srcId="{0AF88360-8EC5-40BD-86CF-63101752C389}" destId="{14896B0C-12C5-4093-BCCA-3C1F0DA98B04}" srcOrd="0" destOrd="0" presId="urn:microsoft.com/office/officeart/2005/8/layout/hierarchy1"/>
    <dgm:cxn modelId="{E8EA106C-54EE-4695-99B2-C39123000866}" type="presParOf" srcId="{14896B0C-12C5-4093-BCCA-3C1F0DA98B04}" destId="{F9C3BE05-C32C-4A88-97D1-B6F418AD6CDA}" srcOrd="0" destOrd="0" presId="urn:microsoft.com/office/officeart/2005/8/layout/hierarchy1"/>
    <dgm:cxn modelId="{09729E97-61C4-4563-9176-DCB6F11C6DAF}" type="presParOf" srcId="{14896B0C-12C5-4093-BCCA-3C1F0DA98B04}" destId="{A9C3FA53-7586-4B8F-A8AB-626BAB693E47}" srcOrd="1" destOrd="0" presId="urn:microsoft.com/office/officeart/2005/8/layout/hierarchy1"/>
    <dgm:cxn modelId="{828B04AD-3A65-4952-B5EE-D5DC8869B001}" type="presParOf" srcId="{0AF88360-8EC5-40BD-86CF-63101752C389}" destId="{5EF243CC-7A38-46E5-AEFA-F28D2900363C}" srcOrd="1" destOrd="0" presId="urn:microsoft.com/office/officeart/2005/8/layout/hierarchy1"/>
    <dgm:cxn modelId="{F44EEE5C-B649-43BC-B0F4-24E54EA06911}" type="presParOf" srcId="{5EF243CC-7A38-46E5-AEFA-F28D2900363C}" destId="{37CDCF38-4D72-46F4-B14F-B0EF216703EA}" srcOrd="0" destOrd="0" presId="urn:microsoft.com/office/officeart/2005/8/layout/hierarchy1"/>
    <dgm:cxn modelId="{595B301B-648F-4FC4-99AD-EC706F04FE76}" type="presParOf" srcId="{5EF243CC-7A38-46E5-AEFA-F28D2900363C}" destId="{6CE3B6EB-7C95-4A7E-86B9-F7C2A216CBB3}" srcOrd="1" destOrd="0" presId="urn:microsoft.com/office/officeart/2005/8/layout/hierarchy1"/>
    <dgm:cxn modelId="{023EACE2-D52D-4D66-AF15-D2221EA8BF1B}" type="presParOf" srcId="{6CE3B6EB-7C95-4A7E-86B9-F7C2A216CBB3}" destId="{A211927E-A038-4112-8382-6EE9F0ED6461}" srcOrd="0" destOrd="0" presId="urn:microsoft.com/office/officeart/2005/8/layout/hierarchy1"/>
    <dgm:cxn modelId="{96514802-56BE-4671-89D2-B2FB08F1230F}" type="presParOf" srcId="{A211927E-A038-4112-8382-6EE9F0ED6461}" destId="{1329BA16-3484-4EDB-93F1-62B8C9248523}" srcOrd="0" destOrd="0" presId="urn:microsoft.com/office/officeart/2005/8/layout/hierarchy1"/>
    <dgm:cxn modelId="{DD62ED6A-16C4-4112-83D6-5478D295493D}" type="presParOf" srcId="{A211927E-A038-4112-8382-6EE9F0ED6461}" destId="{3C142BCF-60E6-4C5B-A9AA-DA530F08E234}" srcOrd="1" destOrd="0" presId="urn:microsoft.com/office/officeart/2005/8/layout/hierarchy1"/>
    <dgm:cxn modelId="{8D11D8C7-C6F8-4F0A-A7D1-D38A77DE75D3}" type="presParOf" srcId="{6CE3B6EB-7C95-4A7E-86B9-F7C2A216CBB3}" destId="{97AD9DAE-D057-42C6-B393-A90A10738B0E}" srcOrd="1" destOrd="0" presId="urn:microsoft.com/office/officeart/2005/8/layout/hierarchy1"/>
    <dgm:cxn modelId="{498D5E84-EEFA-4F3C-8363-A16C6D0693B6}" type="presParOf" srcId="{97AD9DAE-D057-42C6-B393-A90A10738B0E}" destId="{454BBC1A-74E6-4018-BD53-26A56AAD235E}" srcOrd="0" destOrd="0" presId="urn:microsoft.com/office/officeart/2005/8/layout/hierarchy1"/>
    <dgm:cxn modelId="{EE13182F-7575-47E4-961D-8D6EC675DD6E}" type="presParOf" srcId="{97AD9DAE-D057-42C6-B393-A90A10738B0E}" destId="{3E10AC1F-700F-4E40-B3EA-ED32AE5E142C}" srcOrd="1" destOrd="0" presId="urn:microsoft.com/office/officeart/2005/8/layout/hierarchy1"/>
    <dgm:cxn modelId="{F59D0579-44EE-440C-9C53-29AF2B460D7F}" type="presParOf" srcId="{3E10AC1F-700F-4E40-B3EA-ED32AE5E142C}" destId="{7D707099-E5EC-4104-A53D-89DB800D7CDD}" srcOrd="0" destOrd="0" presId="urn:microsoft.com/office/officeart/2005/8/layout/hierarchy1"/>
    <dgm:cxn modelId="{4F729D59-BFA1-42FE-A6EE-3FAE103F7A53}" type="presParOf" srcId="{7D707099-E5EC-4104-A53D-89DB800D7CDD}" destId="{EB477106-6F41-4862-B976-741BB743DA8C}" srcOrd="0" destOrd="0" presId="urn:microsoft.com/office/officeart/2005/8/layout/hierarchy1"/>
    <dgm:cxn modelId="{A0BBF9EC-6EE9-46EB-A90B-96F8A38ACAC5}" type="presParOf" srcId="{7D707099-E5EC-4104-A53D-89DB800D7CDD}" destId="{44E24658-D4B2-4C64-82E7-7BB23E04A3B9}" srcOrd="1" destOrd="0" presId="urn:microsoft.com/office/officeart/2005/8/layout/hierarchy1"/>
    <dgm:cxn modelId="{C14343FB-35FC-49B7-A956-8DD86C92805F}" type="presParOf" srcId="{3E10AC1F-700F-4E40-B3EA-ED32AE5E142C}" destId="{65A3E0C2-F3DB-438B-8A2A-351EDD00B0A9}" srcOrd="1" destOrd="0" presId="urn:microsoft.com/office/officeart/2005/8/layout/hierarchy1"/>
    <dgm:cxn modelId="{BD573F32-1E47-4C2A-B818-ACF7B884C2A5}" type="presParOf" srcId="{65A3E0C2-F3DB-438B-8A2A-351EDD00B0A9}" destId="{F38C6C98-5370-462D-AB57-5D911CC92815}" srcOrd="0" destOrd="0" presId="urn:microsoft.com/office/officeart/2005/8/layout/hierarchy1"/>
    <dgm:cxn modelId="{50376C5C-D08F-4406-A110-C9DB96D52B5A}" type="presParOf" srcId="{65A3E0C2-F3DB-438B-8A2A-351EDD00B0A9}" destId="{8E90A08C-0B45-4616-AF37-B43947C293C5}" srcOrd="1" destOrd="0" presId="urn:microsoft.com/office/officeart/2005/8/layout/hierarchy1"/>
    <dgm:cxn modelId="{F7559977-4B8A-4BF9-BAD5-1ADFF719C4F5}" type="presParOf" srcId="{8E90A08C-0B45-4616-AF37-B43947C293C5}" destId="{89108671-E63F-4FC7-A2C5-FD49F088306E}" srcOrd="0" destOrd="0" presId="urn:microsoft.com/office/officeart/2005/8/layout/hierarchy1"/>
    <dgm:cxn modelId="{2C0F6212-C812-4695-958B-095FE9F40AC1}" type="presParOf" srcId="{89108671-E63F-4FC7-A2C5-FD49F088306E}" destId="{BA84F59A-B2DF-4BB4-A8EB-FB95A20FDD8F}" srcOrd="0" destOrd="0" presId="urn:microsoft.com/office/officeart/2005/8/layout/hierarchy1"/>
    <dgm:cxn modelId="{083A20AB-01F7-4814-9A5C-2BDA1179DD6F}" type="presParOf" srcId="{89108671-E63F-4FC7-A2C5-FD49F088306E}" destId="{127A6CA0-474C-4995-B6BC-C015021F5051}" srcOrd="1" destOrd="0" presId="urn:microsoft.com/office/officeart/2005/8/layout/hierarchy1"/>
    <dgm:cxn modelId="{94F87798-1A5B-4999-A90D-60E55F202B5A}" type="presParOf" srcId="{8E90A08C-0B45-4616-AF37-B43947C293C5}" destId="{0BC2D3EC-ACEC-4BE5-ACD0-D9CC13696B0E}" srcOrd="1" destOrd="0" presId="urn:microsoft.com/office/officeart/2005/8/layout/hierarchy1"/>
    <dgm:cxn modelId="{BA08221B-7FCA-441F-B6FF-F7BF0BCEA34F}" type="presParOf" srcId="{0BC2D3EC-ACEC-4BE5-ACD0-D9CC13696B0E}" destId="{1923219B-5FE5-4A59-97E8-1ADFB7833AD4}" srcOrd="0" destOrd="0" presId="urn:microsoft.com/office/officeart/2005/8/layout/hierarchy1"/>
    <dgm:cxn modelId="{8CEBC508-7537-4B73-8615-7FBD616B7DCA}" type="presParOf" srcId="{0BC2D3EC-ACEC-4BE5-ACD0-D9CC13696B0E}" destId="{3308344E-737F-48AE-9D5E-14A0856C115D}" srcOrd="1" destOrd="0" presId="urn:microsoft.com/office/officeart/2005/8/layout/hierarchy1"/>
    <dgm:cxn modelId="{D2796512-7330-45F3-8EF0-E81F9B19EEE0}" type="presParOf" srcId="{3308344E-737F-48AE-9D5E-14A0856C115D}" destId="{61AED881-9DD3-4046-B159-BE2FA3E75D6B}" srcOrd="0" destOrd="0" presId="urn:microsoft.com/office/officeart/2005/8/layout/hierarchy1"/>
    <dgm:cxn modelId="{0E4FBC23-1C2D-4957-AD2F-1C21A7E0A9BD}" type="presParOf" srcId="{61AED881-9DD3-4046-B159-BE2FA3E75D6B}" destId="{60656BCD-9367-4DA0-80CB-5D5AFCE4EDDE}" srcOrd="0" destOrd="0" presId="urn:microsoft.com/office/officeart/2005/8/layout/hierarchy1"/>
    <dgm:cxn modelId="{B7063C94-ECA1-4F19-B5C8-127AD9138D2E}" type="presParOf" srcId="{61AED881-9DD3-4046-B159-BE2FA3E75D6B}" destId="{BC582A8A-B384-4461-A071-73457BBF62F1}" srcOrd="1" destOrd="0" presId="urn:microsoft.com/office/officeart/2005/8/layout/hierarchy1"/>
    <dgm:cxn modelId="{551E9B0D-285E-4243-8B23-5D3B8E108F75}" type="presParOf" srcId="{3308344E-737F-48AE-9D5E-14A0856C115D}" destId="{188562DA-BADD-417A-AD45-83B779731E6B}" srcOrd="1" destOrd="0" presId="urn:microsoft.com/office/officeart/2005/8/layout/hierarchy1"/>
    <dgm:cxn modelId="{A96DEB7B-52CC-4BCC-895D-EC5120F30316}" type="presParOf" srcId="{188562DA-BADD-417A-AD45-83B779731E6B}" destId="{642FE3B2-C10F-4AA5-8046-133EA820E18D}" srcOrd="0" destOrd="0" presId="urn:microsoft.com/office/officeart/2005/8/layout/hierarchy1"/>
    <dgm:cxn modelId="{72F795BF-3722-4EB4-B841-E66CE5719390}" type="presParOf" srcId="{188562DA-BADD-417A-AD45-83B779731E6B}" destId="{A8055EE8-5EF1-4CA5-A5FC-31C909944C5D}" srcOrd="1" destOrd="0" presId="urn:microsoft.com/office/officeart/2005/8/layout/hierarchy1"/>
    <dgm:cxn modelId="{5BE1DA67-F45A-4751-936F-D724FB01854C}" type="presParOf" srcId="{A8055EE8-5EF1-4CA5-A5FC-31C909944C5D}" destId="{343E30CA-35AB-4BF3-9A10-580D0B04996B}" srcOrd="0" destOrd="0" presId="urn:microsoft.com/office/officeart/2005/8/layout/hierarchy1"/>
    <dgm:cxn modelId="{A41C428E-82CE-41F3-B4FD-6ADC58269659}" type="presParOf" srcId="{343E30CA-35AB-4BF3-9A10-580D0B04996B}" destId="{A0EB3F6A-B026-466B-B3CF-03A69C0FF120}" srcOrd="0" destOrd="0" presId="urn:microsoft.com/office/officeart/2005/8/layout/hierarchy1"/>
    <dgm:cxn modelId="{0B620F37-4D47-458B-BCCF-410BD0604C72}" type="presParOf" srcId="{343E30CA-35AB-4BF3-9A10-580D0B04996B}" destId="{0A53EFAD-683B-4A72-9EF3-182B077AEE09}" srcOrd="1" destOrd="0" presId="urn:microsoft.com/office/officeart/2005/8/layout/hierarchy1"/>
    <dgm:cxn modelId="{B4D48A82-DB13-4BB2-9EEF-1C15AFB955CA}" type="presParOf" srcId="{A8055EE8-5EF1-4CA5-A5FC-31C909944C5D}" destId="{8B2A7BC7-39CA-44AC-8C30-D091FFBDF5EB}" srcOrd="1" destOrd="0" presId="urn:microsoft.com/office/officeart/2005/8/layout/hierarchy1"/>
    <dgm:cxn modelId="{4A4E6B1D-F5E1-4180-BFA9-81C0CB611A51}" type="presParOf" srcId="{0BC2D3EC-ACEC-4BE5-ACD0-D9CC13696B0E}" destId="{3FA4A2D2-A86F-4810-A3D8-4F1ABFE0E34D}" srcOrd="2" destOrd="0" presId="urn:microsoft.com/office/officeart/2005/8/layout/hierarchy1"/>
    <dgm:cxn modelId="{D41F4BCD-6315-440F-AE9B-DF8D890D474A}" type="presParOf" srcId="{0BC2D3EC-ACEC-4BE5-ACD0-D9CC13696B0E}" destId="{EE0EEE7E-CCA1-4675-B0FE-2023F133D07D}" srcOrd="3" destOrd="0" presId="urn:microsoft.com/office/officeart/2005/8/layout/hierarchy1"/>
    <dgm:cxn modelId="{0C092ED8-B67F-4F9A-9B6A-D95AAB56AED7}" type="presParOf" srcId="{EE0EEE7E-CCA1-4675-B0FE-2023F133D07D}" destId="{9A00C468-5AB2-492D-B2A4-8098E2049631}" srcOrd="0" destOrd="0" presId="urn:microsoft.com/office/officeart/2005/8/layout/hierarchy1"/>
    <dgm:cxn modelId="{2AE94955-896F-45D3-9FCC-6F62B29D184F}" type="presParOf" srcId="{9A00C468-5AB2-492D-B2A4-8098E2049631}" destId="{446776FE-70AB-4E9F-808E-A42934515B63}" srcOrd="0" destOrd="0" presId="urn:microsoft.com/office/officeart/2005/8/layout/hierarchy1"/>
    <dgm:cxn modelId="{73919546-C5CE-421E-9591-C8FF287D64FB}" type="presParOf" srcId="{9A00C468-5AB2-492D-B2A4-8098E2049631}" destId="{EE3B5B71-F266-4C7A-B945-E249E0B97A34}" srcOrd="1" destOrd="0" presId="urn:microsoft.com/office/officeart/2005/8/layout/hierarchy1"/>
    <dgm:cxn modelId="{FA2FC99C-9A91-4E8D-B936-3D09BE9EC91C}" type="presParOf" srcId="{EE0EEE7E-CCA1-4675-B0FE-2023F133D07D}" destId="{75AFD54C-6440-46E6-949B-E977EE5742FB}" srcOrd="1" destOrd="0" presId="urn:microsoft.com/office/officeart/2005/8/layout/hierarchy1"/>
    <dgm:cxn modelId="{8333666D-9C3B-4A75-8CCD-1E552BA73F0A}" type="presParOf" srcId="{75AFD54C-6440-46E6-949B-E977EE5742FB}" destId="{4E08244F-705B-4FF1-82CC-116FE7A5B276}" srcOrd="0" destOrd="0" presId="urn:microsoft.com/office/officeart/2005/8/layout/hierarchy1"/>
    <dgm:cxn modelId="{AD2572EC-39A1-4335-A51C-093B495D199B}" type="presParOf" srcId="{75AFD54C-6440-46E6-949B-E977EE5742FB}" destId="{3AE71387-799B-4A8D-B4C4-083F9F7CF6D1}" srcOrd="1" destOrd="0" presId="urn:microsoft.com/office/officeart/2005/8/layout/hierarchy1"/>
    <dgm:cxn modelId="{D7DEF863-A870-4509-A2D1-0B89E7F45607}" type="presParOf" srcId="{3AE71387-799B-4A8D-B4C4-083F9F7CF6D1}" destId="{8B8B9E86-58ED-44C6-9847-9BC4231D7136}" srcOrd="0" destOrd="0" presId="urn:microsoft.com/office/officeart/2005/8/layout/hierarchy1"/>
    <dgm:cxn modelId="{5F794138-4FB4-4158-90FC-D1FB0839EE72}" type="presParOf" srcId="{8B8B9E86-58ED-44C6-9847-9BC4231D7136}" destId="{EB4DD251-B0B0-41DE-85A8-C8C397D85290}" srcOrd="0" destOrd="0" presId="urn:microsoft.com/office/officeart/2005/8/layout/hierarchy1"/>
    <dgm:cxn modelId="{837C7E0F-4585-42A2-B3AE-8E984522077D}" type="presParOf" srcId="{8B8B9E86-58ED-44C6-9847-9BC4231D7136}" destId="{8E994124-FEA1-41A0-93AA-2567C8D9AC8B}" srcOrd="1" destOrd="0" presId="urn:microsoft.com/office/officeart/2005/8/layout/hierarchy1"/>
    <dgm:cxn modelId="{8746C27A-EE8E-4D38-920A-F3F9D087B98A}" type="presParOf" srcId="{3AE71387-799B-4A8D-B4C4-083F9F7CF6D1}" destId="{7C2BDEF9-AE69-4008-B0DF-24F9EBAD102F}" srcOrd="1" destOrd="0" presId="urn:microsoft.com/office/officeart/2005/8/layout/hierarchy1"/>
    <dgm:cxn modelId="{8768BAB5-9E62-4814-AD94-D46CA18695EA}" type="presParOf" srcId="{0BC2D3EC-ACEC-4BE5-ACD0-D9CC13696B0E}" destId="{A8182B61-41BE-4001-8B43-BFBF1AE46809}" srcOrd="4" destOrd="0" presId="urn:microsoft.com/office/officeart/2005/8/layout/hierarchy1"/>
    <dgm:cxn modelId="{2ECF38F6-DFFB-4DD0-A888-F713756EA132}" type="presParOf" srcId="{0BC2D3EC-ACEC-4BE5-ACD0-D9CC13696B0E}" destId="{9146D5FC-3F28-4278-8CBD-AD13B923C832}" srcOrd="5" destOrd="0" presId="urn:microsoft.com/office/officeart/2005/8/layout/hierarchy1"/>
    <dgm:cxn modelId="{09D80A72-C826-4C55-A907-22A8CFA55ED7}" type="presParOf" srcId="{9146D5FC-3F28-4278-8CBD-AD13B923C832}" destId="{9EEC0FC4-DF0D-40A8-83A7-5DA728ABF570}" srcOrd="0" destOrd="0" presId="urn:microsoft.com/office/officeart/2005/8/layout/hierarchy1"/>
    <dgm:cxn modelId="{39151016-A2EA-4C4E-9136-F420F2A96064}" type="presParOf" srcId="{9EEC0FC4-DF0D-40A8-83A7-5DA728ABF570}" destId="{BFADC795-CE51-47C8-82A5-320EB094A8C0}" srcOrd="0" destOrd="0" presId="urn:microsoft.com/office/officeart/2005/8/layout/hierarchy1"/>
    <dgm:cxn modelId="{7EB97BB1-6907-4761-9590-C903EE122F33}" type="presParOf" srcId="{9EEC0FC4-DF0D-40A8-83A7-5DA728ABF570}" destId="{7F759E20-3853-4674-A816-67E54782E2F7}" srcOrd="1" destOrd="0" presId="urn:microsoft.com/office/officeart/2005/8/layout/hierarchy1"/>
    <dgm:cxn modelId="{65286996-88FA-4C73-BED6-A021AE9DC951}" type="presParOf" srcId="{9146D5FC-3F28-4278-8CBD-AD13B923C832}" destId="{F470995C-73C8-4BD4-BD2C-5A689F5DEDB6}" srcOrd="1" destOrd="0" presId="urn:microsoft.com/office/officeart/2005/8/layout/hierarchy1"/>
    <dgm:cxn modelId="{0B43986F-189E-464A-A1DA-5F399ACA51CF}" type="presParOf" srcId="{F470995C-73C8-4BD4-BD2C-5A689F5DEDB6}" destId="{1E4A8B8A-5F2B-4379-B3C1-7A137F7FF3A1}" srcOrd="0" destOrd="0" presId="urn:microsoft.com/office/officeart/2005/8/layout/hierarchy1"/>
    <dgm:cxn modelId="{9D656052-79B2-4AD9-BF32-AC7FC21530B8}" type="presParOf" srcId="{F470995C-73C8-4BD4-BD2C-5A689F5DEDB6}" destId="{54126896-B2BA-4B3A-9C02-34EDA5C18815}" srcOrd="1" destOrd="0" presId="urn:microsoft.com/office/officeart/2005/8/layout/hierarchy1"/>
    <dgm:cxn modelId="{D8C48B63-551C-462F-8D42-B93BEC7C015F}" type="presParOf" srcId="{54126896-B2BA-4B3A-9C02-34EDA5C18815}" destId="{53AB4287-BD65-4E15-92B9-BEA0B285FFDF}" srcOrd="0" destOrd="0" presId="urn:microsoft.com/office/officeart/2005/8/layout/hierarchy1"/>
    <dgm:cxn modelId="{67CEC5D6-6AFF-4F16-B51D-FD2D118B8370}" type="presParOf" srcId="{53AB4287-BD65-4E15-92B9-BEA0B285FFDF}" destId="{BD14486F-FABD-40EB-8BAD-C496C4EA4468}" srcOrd="0" destOrd="0" presId="urn:microsoft.com/office/officeart/2005/8/layout/hierarchy1"/>
    <dgm:cxn modelId="{1F069C07-D32D-4591-AD0F-F2E3F8739E33}" type="presParOf" srcId="{53AB4287-BD65-4E15-92B9-BEA0B285FFDF}" destId="{0D1C1116-5C2B-45B8-8D70-D69B03117CDB}" srcOrd="1" destOrd="0" presId="urn:microsoft.com/office/officeart/2005/8/layout/hierarchy1"/>
    <dgm:cxn modelId="{FD41C53B-29EC-42D0-9F39-D30517253760}" type="presParOf" srcId="{54126896-B2BA-4B3A-9C02-34EDA5C18815}" destId="{9ED8E4BF-5DAE-43BA-A9A8-4AF5BF055564}" srcOrd="1" destOrd="0" presId="urn:microsoft.com/office/officeart/2005/8/layout/hierarchy1"/>
    <dgm:cxn modelId="{11DDF591-1B08-4E09-A8AD-C622293EC6D2}" type="presParOf" srcId="{5EF243CC-7A38-46E5-AEFA-F28D2900363C}" destId="{9B83A290-0BEA-471A-984E-AC3E69FDB523}" srcOrd="2" destOrd="0" presId="urn:microsoft.com/office/officeart/2005/8/layout/hierarchy1"/>
    <dgm:cxn modelId="{39123731-8141-4086-B4DB-B0AB993D1C32}" type="presParOf" srcId="{5EF243CC-7A38-46E5-AEFA-F28D2900363C}" destId="{3F2828EB-9F03-4A34-9C94-64BAFB63068B}" srcOrd="3" destOrd="0" presId="urn:microsoft.com/office/officeart/2005/8/layout/hierarchy1"/>
    <dgm:cxn modelId="{D26BC3D8-AD21-4FF1-B743-4B8654765D27}" type="presParOf" srcId="{3F2828EB-9F03-4A34-9C94-64BAFB63068B}" destId="{C4028C88-447D-4A36-BEB0-4BA75012AE79}" srcOrd="0" destOrd="0" presId="urn:microsoft.com/office/officeart/2005/8/layout/hierarchy1"/>
    <dgm:cxn modelId="{0F14E4EC-99C0-4772-AA2C-E0BCD925CD05}" type="presParOf" srcId="{C4028C88-447D-4A36-BEB0-4BA75012AE79}" destId="{0B6C778F-24D9-4382-9108-4557EA1B4CD9}" srcOrd="0" destOrd="0" presId="urn:microsoft.com/office/officeart/2005/8/layout/hierarchy1"/>
    <dgm:cxn modelId="{F47594E9-583C-46AF-9EEE-6AA191BC9EA4}" type="presParOf" srcId="{C4028C88-447D-4A36-BEB0-4BA75012AE79}" destId="{1B3C8E6C-E0B9-44E8-BBA1-FBD88C309FA9}" srcOrd="1" destOrd="0" presId="urn:microsoft.com/office/officeart/2005/8/layout/hierarchy1"/>
    <dgm:cxn modelId="{56569C73-6718-45A3-A2FE-7A12FA981AC0}" type="presParOf" srcId="{3F2828EB-9F03-4A34-9C94-64BAFB63068B}" destId="{DAF84D99-154F-4EAA-98CF-6E6B23D367B3}" srcOrd="1" destOrd="0" presId="urn:microsoft.com/office/officeart/2005/8/layout/hierarchy1"/>
    <dgm:cxn modelId="{A90AE7EA-CEB4-453D-B18E-A27DCA647C18}" type="presParOf" srcId="{5EF243CC-7A38-46E5-AEFA-F28D2900363C}" destId="{3771EB38-4C9F-4A94-9697-F8A3EDDF97DB}" srcOrd="4" destOrd="0" presId="urn:microsoft.com/office/officeart/2005/8/layout/hierarchy1"/>
    <dgm:cxn modelId="{3ACDFF06-FDA7-4344-9B52-7D7462D9C2B9}" type="presParOf" srcId="{5EF243CC-7A38-46E5-AEFA-F28D2900363C}" destId="{980847F6-0312-4F4B-B9BB-E9BB592E9723}" srcOrd="5" destOrd="0" presId="urn:microsoft.com/office/officeart/2005/8/layout/hierarchy1"/>
    <dgm:cxn modelId="{C890EA72-734C-46AE-9853-2070DA5295FD}" type="presParOf" srcId="{980847F6-0312-4F4B-B9BB-E9BB592E9723}" destId="{7AABC608-CA84-4FF9-9B3E-04319193B245}" srcOrd="0" destOrd="0" presId="urn:microsoft.com/office/officeart/2005/8/layout/hierarchy1"/>
    <dgm:cxn modelId="{8BB578BD-F6BC-4B68-AB52-AB9C16BA963E}" type="presParOf" srcId="{7AABC608-CA84-4FF9-9B3E-04319193B245}" destId="{864908CE-60D8-4546-9CEE-B7DE95261CC1}" srcOrd="0" destOrd="0" presId="urn:microsoft.com/office/officeart/2005/8/layout/hierarchy1"/>
    <dgm:cxn modelId="{78D334D6-D0C9-488B-90DE-ADD3142BB025}" type="presParOf" srcId="{7AABC608-CA84-4FF9-9B3E-04319193B245}" destId="{C16900E1-E2F5-46FF-8436-AE7F3EC802A9}" srcOrd="1" destOrd="0" presId="urn:microsoft.com/office/officeart/2005/8/layout/hierarchy1"/>
    <dgm:cxn modelId="{5C657419-1D6F-4FEB-94A7-0402928EBEAB}" type="presParOf" srcId="{980847F6-0312-4F4B-B9BB-E9BB592E9723}" destId="{9947EFF4-47AD-4F8A-A381-AF211C7BBAA4}" srcOrd="1" destOrd="0" presId="urn:microsoft.com/office/officeart/2005/8/layout/hierarchy1"/>
    <dgm:cxn modelId="{0C011B14-A50E-497C-898D-783B42E1325C}" type="presParOf" srcId="{9947EFF4-47AD-4F8A-A381-AF211C7BBAA4}" destId="{817AE236-9BBB-45F2-91C0-AE50FE8091C8}" srcOrd="0" destOrd="0" presId="urn:microsoft.com/office/officeart/2005/8/layout/hierarchy1"/>
    <dgm:cxn modelId="{3C25C76E-7328-4F39-8206-11BA74AB7AA4}" type="presParOf" srcId="{9947EFF4-47AD-4F8A-A381-AF211C7BBAA4}" destId="{3F22434E-8C57-4E28-A7D9-BB4266EC301B}" srcOrd="1" destOrd="0" presId="urn:microsoft.com/office/officeart/2005/8/layout/hierarchy1"/>
    <dgm:cxn modelId="{0004EDE0-9477-4E71-9CB4-608058BB852E}" type="presParOf" srcId="{3F22434E-8C57-4E28-A7D9-BB4266EC301B}" destId="{BF71A511-41B9-4E00-9E89-123C4E9553A5}" srcOrd="0" destOrd="0" presId="urn:microsoft.com/office/officeart/2005/8/layout/hierarchy1"/>
    <dgm:cxn modelId="{391A2BA5-BC93-42F9-AE94-CDB30B44F1E8}" type="presParOf" srcId="{BF71A511-41B9-4E00-9E89-123C4E9553A5}" destId="{7C8092E5-DC47-4756-9D32-938A8689EAF1}" srcOrd="0" destOrd="0" presId="urn:microsoft.com/office/officeart/2005/8/layout/hierarchy1"/>
    <dgm:cxn modelId="{ED8403D7-A2B2-4AAC-91C4-3B76DBE696FC}" type="presParOf" srcId="{BF71A511-41B9-4E00-9E89-123C4E9553A5}" destId="{3DB197C0-1D24-42F1-B07F-34FC65B8F91F}" srcOrd="1" destOrd="0" presId="urn:microsoft.com/office/officeart/2005/8/layout/hierarchy1"/>
    <dgm:cxn modelId="{6BA0B2F6-12FF-4711-AF0E-2E03FFD481C5}" type="presParOf" srcId="{3F22434E-8C57-4E28-A7D9-BB4266EC301B}" destId="{D28F37E0-28B9-42F5-8102-07D93513082C}" srcOrd="1" destOrd="0" presId="urn:microsoft.com/office/officeart/2005/8/layout/hierarchy1"/>
    <dgm:cxn modelId="{FEB10A30-0BFB-429E-88B1-6EBA8075767E}" type="presParOf" srcId="{9947EFF4-47AD-4F8A-A381-AF211C7BBAA4}" destId="{562BA824-EF3F-4565-8A4F-3F6FB6F46075}" srcOrd="2" destOrd="0" presId="urn:microsoft.com/office/officeart/2005/8/layout/hierarchy1"/>
    <dgm:cxn modelId="{4666C50A-6F30-41E1-8528-E5625FF40C58}" type="presParOf" srcId="{9947EFF4-47AD-4F8A-A381-AF211C7BBAA4}" destId="{6CB24CF1-728F-41E5-9E3C-7DBC2CB88C77}" srcOrd="3" destOrd="0" presId="urn:microsoft.com/office/officeart/2005/8/layout/hierarchy1"/>
    <dgm:cxn modelId="{F9A004EC-8F45-48EC-AF8E-EF77808B7275}" type="presParOf" srcId="{6CB24CF1-728F-41E5-9E3C-7DBC2CB88C77}" destId="{219CCB08-2606-4778-8F90-E2B1396E5A92}" srcOrd="0" destOrd="0" presId="urn:microsoft.com/office/officeart/2005/8/layout/hierarchy1"/>
    <dgm:cxn modelId="{9E365D88-4D17-4E7A-8C09-1A6667F9E1C8}" type="presParOf" srcId="{219CCB08-2606-4778-8F90-E2B1396E5A92}" destId="{1A06AA0B-9A54-4656-84DA-DEC93D5A2F11}" srcOrd="0" destOrd="0" presId="urn:microsoft.com/office/officeart/2005/8/layout/hierarchy1"/>
    <dgm:cxn modelId="{ABC67716-84A7-4047-8B9D-4C217EB66158}" type="presParOf" srcId="{219CCB08-2606-4778-8F90-E2B1396E5A92}" destId="{6B9CE8A5-CAE6-4468-879F-1E5E6BB8EA39}" srcOrd="1" destOrd="0" presId="urn:microsoft.com/office/officeart/2005/8/layout/hierarchy1"/>
    <dgm:cxn modelId="{9B582D94-4258-4EF7-91C1-A1083ED40C8A}" type="presParOf" srcId="{6CB24CF1-728F-41E5-9E3C-7DBC2CB88C77}" destId="{1F440EF4-A8A9-493C-B9AD-8F893813777A}" srcOrd="1" destOrd="0" presId="urn:microsoft.com/office/officeart/2005/8/layout/hierarchy1"/>
  </dgm:cxnLst>
  <dgm:bg/>
  <dgm:whole>
    <a:ln>
      <a:solidFill>
        <a:schemeClr val="accent3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BA824-EF3F-4565-8A4F-3F6FB6F46075}">
      <dsp:nvSpPr>
        <dsp:cNvPr id="0" name=""/>
        <dsp:cNvSpPr/>
      </dsp:nvSpPr>
      <dsp:spPr>
        <a:xfrm>
          <a:off x="6705942" y="2533205"/>
          <a:ext cx="1688168" cy="1031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638"/>
              </a:lnTo>
              <a:lnTo>
                <a:pt x="1688168" y="919638"/>
              </a:lnTo>
              <a:lnTo>
                <a:pt x="1688168" y="10317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AE236-9BBB-45F2-91C0-AE50FE8091C8}">
      <dsp:nvSpPr>
        <dsp:cNvPr id="0" name=""/>
        <dsp:cNvSpPr/>
      </dsp:nvSpPr>
      <dsp:spPr>
        <a:xfrm>
          <a:off x="6287865" y="2533205"/>
          <a:ext cx="418076" cy="527694"/>
        </a:xfrm>
        <a:custGeom>
          <a:avLst/>
          <a:gdLst/>
          <a:ahLst/>
          <a:cxnLst/>
          <a:rect l="0" t="0" r="0" b="0"/>
          <a:pathLst>
            <a:path>
              <a:moveTo>
                <a:pt x="418076" y="0"/>
              </a:moveTo>
              <a:lnTo>
                <a:pt x="418076" y="415585"/>
              </a:lnTo>
              <a:lnTo>
                <a:pt x="0" y="415585"/>
              </a:lnTo>
              <a:lnTo>
                <a:pt x="0" y="5276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1EB38-4C9F-4A94-9697-F8A3EDDF97DB}">
      <dsp:nvSpPr>
        <dsp:cNvPr id="0" name=""/>
        <dsp:cNvSpPr/>
      </dsp:nvSpPr>
      <dsp:spPr>
        <a:xfrm>
          <a:off x="4365771" y="1139032"/>
          <a:ext cx="2340171" cy="625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609"/>
              </a:lnTo>
              <a:lnTo>
                <a:pt x="2340171" y="513609"/>
              </a:lnTo>
              <a:lnTo>
                <a:pt x="2340171" y="62571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3A290-0BEA-471A-984E-AC3E69FDB523}">
      <dsp:nvSpPr>
        <dsp:cNvPr id="0" name=""/>
        <dsp:cNvSpPr/>
      </dsp:nvSpPr>
      <dsp:spPr>
        <a:xfrm>
          <a:off x="4365771" y="1139032"/>
          <a:ext cx="400189" cy="841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9637"/>
              </a:lnTo>
              <a:lnTo>
                <a:pt x="400189" y="729637"/>
              </a:lnTo>
              <a:lnTo>
                <a:pt x="400189" y="8417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A8B8A-5F2B-4379-B3C1-7A137F7FF3A1}">
      <dsp:nvSpPr>
        <dsp:cNvPr id="0" name=""/>
        <dsp:cNvSpPr/>
      </dsp:nvSpPr>
      <dsp:spPr>
        <a:xfrm>
          <a:off x="5319804" y="5197503"/>
          <a:ext cx="464001" cy="739265"/>
        </a:xfrm>
        <a:custGeom>
          <a:avLst/>
          <a:gdLst/>
          <a:ahLst/>
          <a:cxnLst/>
          <a:rect l="0" t="0" r="0" b="0"/>
          <a:pathLst>
            <a:path>
              <a:moveTo>
                <a:pt x="464001" y="0"/>
              </a:moveTo>
              <a:lnTo>
                <a:pt x="464001" y="627156"/>
              </a:lnTo>
              <a:lnTo>
                <a:pt x="0" y="627156"/>
              </a:lnTo>
              <a:lnTo>
                <a:pt x="0" y="73926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82B61-41BE-4001-8B43-BFBF1AE46809}">
      <dsp:nvSpPr>
        <dsp:cNvPr id="0" name=""/>
        <dsp:cNvSpPr/>
      </dsp:nvSpPr>
      <dsp:spPr>
        <a:xfrm>
          <a:off x="3860996" y="4045378"/>
          <a:ext cx="1922809" cy="383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562"/>
              </a:lnTo>
              <a:lnTo>
                <a:pt x="1922809" y="271562"/>
              </a:lnTo>
              <a:lnTo>
                <a:pt x="1922809" y="38367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8244F-705B-4FF1-82CC-116FE7A5B276}">
      <dsp:nvSpPr>
        <dsp:cNvPr id="0" name=""/>
        <dsp:cNvSpPr/>
      </dsp:nvSpPr>
      <dsp:spPr>
        <a:xfrm>
          <a:off x="3604284" y="5613275"/>
          <a:ext cx="236429" cy="32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384"/>
              </a:lnTo>
              <a:lnTo>
                <a:pt x="236429" y="211384"/>
              </a:lnTo>
              <a:lnTo>
                <a:pt x="236429" y="323492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4A2D2-A86F-4810-A3D8-4F1ABFE0E34D}">
      <dsp:nvSpPr>
        <dsp:cNvPr id="0" name=""/>
        <dsp:cNvSpPr/>
      </dsp:nvSpPr>
      <dsp:spPr>
        <a:xfrm>
          <a:off x="3604284" y="4045378"/>
          <a:ext cx="256712" cy="799442"/>
        </a:xfrm>
        <a:custGeom>
          <a:avLst/>
          <a:gdLst/>
          <a:ahLst/>
          <a:cxnLst/>
          <a:rect l="0" t="0" r="0" b="0"/>
          <a:pathLst>
            <a:path>
              <a:moveTo>
                <a:pt x="256712" y="0"/>
              </a:moveTo>
              <a:lnTo>
                <a:pt x="256712" y="687334"/>
              </a:lnTo>
              <a:lnTo>
                <a:pt x="0" y="687334"/>
              </a:lnTo>
              <a:lnTo>
                <a:pt x="0" y="799442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FE3B2-C10F-4AA5-8046-133EA820E18D}">
      <dsp:nvSpPr>
        <dsp:cNvPr id="0" name=""/>
        <dsp:cNvSpPr/>
      </dsp:nvSpPr>
      <dsp:spPr>
        <a:xfrm>
          <a:off x="1588062" y="5469259"/>
          <a:ext cx="773561" cy="467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00"/>
              </a:lnTo>
              <a:lnTo>
                <a:pt x="773561" y="355400"/>
              </a:lnTo>
              <a:lnTo>
                <a:pt x="773561" y="467508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219B-5FE5-4A59-97E8-1ADFB7833AD4}">
      <dsp:nvSpPr>
        <dsp:cNvPr id="0" name=""/>
        <dsp:cNvSpPr/>
      </dsp:nvSpPr>
      <dsp:spPr>
        <a:xfrm>
          <a:off x="1588062" y="4045378"/>
          <a:ext cx="2272934" cy="655426"/>
        </a:xfrm>
        <a:custGeom>
          <a:avLst/>
          <a:gdLst/>
          <a:ahLst/>
          <a:cxnLst/>
          <a:rect l="0" t="0" r="0" b="0"/>
          <a:pathLst>
            <a:path>
              <a:moveTo>
                <a:pt x="2272934" y="0"/>
              </a:moveTo>
              <a:lnTo>
                <a:pt x="2272934" y="543318"/>
              </a:lnTo>
              <a:lnTo>
                <a:pt x="0" y="543318"/>
              </a:lnTo>
              <a:lnTo>
                <a:pt x="0" y="655426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C6C98-5370-462D-AB57-5D911CC92815}">
      <dsp:nvSpPr>
        <dsp:cNvPr id="0" name=""/>
        <dsp:cNvSpPr/>
      </dsp:nvSpPr>
      <dsp:spPr>
        <a:xfrm>
          <a:off x="2924897" y="2965257"/>
          <a:ext cx="936098" cy="311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557"/>
              </a:lnTo>
              <a:lnTo>
                <a:pt x="936098" y="199557"/>
              </a:lnTo>
              <a:lnTo>
                <a:pt x="936098" y="31166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BBC1A-74E6-4018-BD53-26A56AAD235E}">
      <dsp:nvSpPr>
        <dsp:cNvPr id="0" name=""/>
        <dsp:cNvSpPr/>
      </dsp:nvSpPr>
      <dsp:spPr>
        <a:xfrm>
          <a:off x="1813639" y="1957140"/>
          <a:ext cx="1111258" cy="23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53"/>
              </a:lnTo>
              <a:lnTo>
                <a:pt x="1111258" y="127553"/>
              </a:lnTo>
              <a:lnTo>
                <a:pt x="1111258" y="23966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DCF38-4D72-46F4-B14F-B0EF216703EA}">
      <dsp:nvSpPr>
        <dsp:cNvPr id="0" name=""/>
        <dsp:cNvSpPr/>
      </dsp:nvSpPr>
      <dsp:spPr>
        <a:xfrm>
          <a:off x="1813639" y="1093312"/>
          <a:ext cx="2552131" cy="91440"/>
        </a:xfrm>
        <a:custGeom>
          <a:avLst/>
          <a:gdLst/>
          <a:ahLst/>
          <a:cxnLst/>
          <a:rect l="0" t="0" r="0" b="0"/>
          <a:pathLst>
            <a:path>
              <a:moveTo>
                <a:pt x="2552131" y="45720"/>
              </a:moveTo>
              <a:lnTo>
                <a:pt x="0" y="45720"/>
              </a:lnTo>
              <a:lnTo>
                <a:pt x="0" y="9537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CA990-2205-4537-A826-2D27F5193CA9}">
      <dsp:nvSpPr>
        <dsp:cNvPr id="0" name=""/>
        <dsp:cNvSpPr/>
      </dsp:nvSpPr>
      <dsp:spPr>
        <a:xfrm>
          <a:off x="6744514" y="4789091"/>
          <a:ext cx="2111035" cy="1679811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B7F72-F7C2-421C-AA9B-B17D450B4026}">
      <dsp:nvSpPr>
        <dsp:cNvPr id="0" name=""/>
        <dsp:cNvSpPr/>
      </dsp:nvSpPr>
      <dsp:spPr>
        <a:xfrm>
          <a:off x="6878976" y="4916831"/>
          <a:ext cx="2111035" cy="1679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7030A0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smtClean="0"/>
            <a:t/>
          </a:r>
          <a:br>
            <a:rPr lang="es-ES" sz="900" kern="1200" smtClean="0"/>
          </a:br>
          <a:r>
            <a:rPr lang="es-ES" sz="900" kern="1200" smtClean="0"/>
            <a:t>METACOGNICION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0" i="0" kern="1200" dirty="0" smtClean="0"/>
            <a:t>Capacidad del individuo para trascender y re-</a:t>
          </a:r>
          <a:r>
            <a:rPr lang="es-ES" sz="900" b="0" i="0" kern="1200" dirty="0" err="1" smtClean="0"/>
            <a:t>apilicar</a:t>
          </a:r>
          <a:r>
            <a:rPr lang="es-ES" sz="900" b="0" i="0" kern="1200" dirty="0" smtClean="0"/>
            <a:t> su propio conocimiento.</a:t>
          </a:r>
          <a:endParaRPr lang="es-ES" sz="900" kern="1200" dirty="0"/>
        </a:p>
      </dsp:txBody>
      <dsp:txXfrm>
        <a:off x="6928176" y="4966031"/>
        <a:ext cx="2012635" cy="1581411"/>
      </dsp:txXfrm>
    </dsp:sp>
    <dsp:sp modelId="{F9C3BE05-C32C-4A88-97D1-B6F418AD6CDA}">
      <dsp:nvSpPr>
        <dsp:cNvPr id="0" name=""/>
        <dsp:cNvSpPr/>
      </dsp:nvSpPr>
      <dsp:spPr>
        <a:xfrm>
          <a:off x="3292548" y="36561"/>
          <a:ext cx="2146445" cy="11024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3FA53-7586-4B8F-A8AB-626BAB693E47}">
      <dsp:nvSpPr>
        <dsp:cNvPr id="0" name=""/>
        <dsp:cNvSpPr/>
      </dsp:nvSpPr>
      <dsp:spPr>
        <a:xfrm>
          <a:off x="3427011" y="164300"/>
          <a:ext cx="2146445" cy="1102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El aprendizaje estratégico. </a:t>
          </a:r>
          <a:endParaRPr lang="es-ES" sz="1100" b="1" kern="1200" dirty="0"/>
        </a:p>
      </dsp:txBody>
      <dsp:txXfrm>
        <a:off x="3459301" y="196590"/>
        <a:ext cx="2081865" cy="1037891"/>
      </dsp:txXfrm>
    </dsp:sp>
    <dsp:sp modelId="{1329BA16-3484-4EDB-93F1-62B8C9248523}">
      <dsp:nvSpPr>
        <dsp:cNvPr id="0" name=""/>
        <dsp:cNvSpPr/>
      </dsp:nvSpPr>
      <dsp:spPr>
        <a:xfrm>
          <a:off x="1208557" y="1188686"/>
          <a:ext cx="1210164" cy="768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42BCF-60E6-4C5B-A9AA-DA530F08E234}">
      <dsp:nvSpPr>
        <dsp:cNvPr id="0" name=""/>
        <dsp:cNvSpPr/>
      </dsp:nvSpPr>
      <dsp:spPr>
        <a:xfrm>
          <a:off x="1343020" y="1316425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Estrategia de aprender a aprender. </a:t>
          </a:r>
          <a:endParaRPr lang="es-ES" sz="900" kern="1200" dirty="0"/>
        </a:p>
      </dsp:txBody>
      <dsp:txXfrm>
        <a:off x="1365527" y="1338932"/>
        <a:ext cx="1165150" cy="723440"/>
      </dsp:txXfrm>
    </dsp:sp>
    <dsp:sp modelId="{EB477106-6F41-4862-B976-741BB743DA8C}">
      <dsp:nvSpPr>
        <dsp:cNvPr id="0" name=""/>
        <dsp:cNvSpPr/>
      </dsp:nvSpPr>
      <dsp:spPr>
        <a:xfrm>
          <a:off x="2319815" y="2196802"/>
          <a:ext cx="1210164" cy="768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24658-D4B2-4C64-82E7-7BB23E04A3B9}">
      <dsp:nvSpPr>
        <dsp:cNvPr id="0" name=""/>
        <dsp:cNvSpPr/>
      </dsp:nvSpPr>
      <dsp:spPr>
        <a:xfrm>
          <a:off x="2454278" y="2324542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Alternativa para enfrentar retos en el futuro.</a:t>
          </a:r>
          <a:endParaRPr lang="es-ES" sz="900" kern="1200" dirty="0"/>
        </a:p>
      </dsp:txBody>
      <dsp:txXfrm>
        <a:off x="2476785" y="2347049"/>
        <a:ext cx="1165150" cy="723440"/>
      </dsp:txXfrm>
    </dsp:sp>
    <dsp:sp modelId="{BA84F59A-B2DF-4BB4-A8EB-FB95A20FDD8F}">
      <dsp:nvSpPr>
        <dsp:cNvPr id="0" name=""/>
        <dsp:cNvSpPr/>
      </dsp:nvSpPr>
      <dsp:spPr>
        <a:xfrm>
          <a:off x="3255914" y="3276923"/>
          <a:ext cx="1210164" cy="7684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A6CA0-474C-4995-B6BC-C015021F5051}">
      <dsp:nvSpPr>
        <dsp:cNvPr id="0" name=""/>
        <dsp:cNvSpPr/>
      </dsp:nvSpPr>
      <dsp:spPr>
        <a:xfrm>
          <a:off x="3390377" y="3404663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900" kern="1200" dirty="0" smtClean="0"/>
            <a:t>Se estructuran en tres partes:</a:t>
          </a:r>
          <a:endParaRPr lang="es-ES" sz="9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>
        <a:off x="3412884" y="3427170"/>
        <a:ext cx="1165150" cy="723440"/>
      </dsp:txXfrm>
    </dsp:sp>
    <dsp:sp modelId="{60656BCD-9367-4DA0-80CB-5D5AFCE4EDDE}">
      <dsp:nvSpPr>
        <dsp:cNvPr id="0" name=""/>
        <dsp:cNvSpPr/>
      </dsp:nvSpPr>
      <dsp:spPr>
        <a:xfrm>
          <a:off x="982980" y="4700804"/>
          <a:ext cx="1210164" cy="768454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chemeClr val="accent3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82A8A-B384-4461-A071-73457BBF62F1}">
      <dsp:nvSpPr>
        <dsp:cNvPr id="0" name=""/>
        <dsp:cNvSpPr/>
      </dsp:nvSpPr>
      <dsp:spPr>
        <a:xfrm>
          <a:off x="1117442" y="4828544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1.Enseñar a aprender connote esencialmente aprendizajes de procedimientos.</a:t>
          </a:r>
          <a:endParaRPr lang="es-ES" sz="900" kern="1200" dirty="0"/>
        </a:p>
      </dsp:txBody>
      <dsp:txXfrm>
        <a:off x="1139949" y="4851051"/>
        <a:ext cx="1165150" cy="723440"/>
      </dsp:txXfrm>
    </dsp:sp>
    <dsp:sp modelId="{A0EB3F6A-B026-466B-B3CF-03A69C0FF120}">
      <dsp:nvSpPr>
        <dsp:cNvPr id="0" name=""/>
        <dsp:cNvSpPr/>
      </dsp:nvSpPr>
      <dsp:spPr>
        <a:xfrm>
          <a:off x="1756541" y="5936768"/>
          <a:ext cx="1210164" cy="768454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3EFAD-683B-4A72-9EF3-182B077AEE09}">
      <dsp:nvSpPr>
        <dsp:cNvPr id="0" name=""/>
        <dsp:cNvSpPr/>
      </dsp:nvSpPr>
      <dsp:spPr>
        <a:xfrm>
          <a:off x="1891004" y="6064508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Requiere: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-Motivos y deseos.</a:t>
          </a:r>
          <a:endParaRPr lang="es-ES" sz="900" kern="1200" dirty="0"/>
        </a:p>
      </dsp:txBody>
      <dsp:txXfrm>
        <a:off x="1913511" y="6087015"/>
        <a:ext cx="1165150" cy="723440"/>
      </dsp:txXfrm>
    </dsp:sp>
    <dsp:sp modelId="{446776FE-70AB-4E9F-808E-A42934515B63}">
      <dsp:nvSpPr>
        <dsp:cNvPr id="0" name=""/>
        <dsp:cNvSpPr/>
      </dsp:nvSpPr>
      <dsp:spPr>
        <a:xfrm>
          <a:off x="2999202" y="4844821"/>
          <a:ext cx="1210164" cy="768454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chemeClr val="accent3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B5B71-F266-4C7A-B945-E249E0B97A34}">
      <dsp:nvSpPr>
        <dsp:cNvPr id="0" name=""/>
        <dsp:cNvSpPr/>
      </dsp:nvSpPr>
      <dsp:spPr>
        <a:xfrm>
          <a:off x="3133664" y="4972560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2.Aprendizaje en la actividad escolar del alumno.</a:t>
          </a:r>
          <a:endParaRPr lang="es-ES" sz="900" kern="1200" dirty="0"/>
        </a:p>
      </dsp:txBody>
      <dsp:txXfrm>
        <a:off x="3156171" y="4995067"/>
        <a:ext cx="1165150" cy="723440"/>
      </dsp:txXfrm>
    </dsp:sp>
    <dsp:sp modelId="{EB4DD251-B0B0-41DE-85A8-C8C397D85290}">
      <dsp:nvSpPr>
        <dsp:cNvPr id="0" name=""/>
        <dsp:cNvSpPr/>
      </dsp:nvSpPr>
      <dsp:spPr>
        <a:xfrm>
          <a:off x="3235631" y="5936768"/>
          <a:ext cx="1210164" cy="768454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94124-FEA1-41A0-93AA-2567C8D9AC8B}">
      <dsp:nvSpPr>
        <dsp:cNvPr id="0" name=""/>
        <dsp:cNvSpPr/>
      </dsp:nvSpPr>
      <dsp:spPr>
        <a:xfrm>
          <a:off x="3370094" y="6064508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-Estrategias libres.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-Estrategias especificas</a:t>
          </a:r>
          <a:endParaRPr lang="es-ES" sz="900" kern="1200" dirty="0"/>
        </a:p>
      </dsp:txBody>
      <dsp:txXfrm>
        <a:off x="3392601" y="6087015"/>
        <a:ext cx="1165150" cy="723440"/>
      </dsp:txXfrm>
    </dsp:sp>
    <dsp:sp modelId="{BFADC795-CE51-47C8-82A5-320EB094A8C0}">
      <dsp:nvSpPr>
        <dsp:cNvPr id="0" name=""/>
        <dsp:cNvSpPr/>
      </dsp:nvSpPr>
      <dsp:spPr>
        <a:xfrm>
          <a:off x="5178723" y="4429048"/>
          <a:ext cx="1210164" cy="768454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59E20-3853-4674-A816-67E54782E2F7}">
      <dsp:nvSpPr>
        <dsp:cNvPr id="0" name=""/>
        <dsp:cNvSpPr/>
      </dsp:nvSpPr>
      <dsp:spPr>
        <a:xfrm>
          <a:off x="5313186" y="4556788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3.Concepciones curriculares centradas en el aprendizaje.</a:t>
          </a:r>
          <a:endParaRPr lang="es-ES" sz="900" kern="1200" dirty="0"/>
        </a:p>
      </dsp:txBody>
      <dsp:txXfrm>
        <a:off x="5335693" y="4579295"/>
        <a:ext cx="1165150" cy="723440"/>
      </dsp:txXfrm>
    </dsp:sp>
    <dsp:sp modelId="{BD14486F-FABD-40EB-8BAD-C496C4EA4468}">
      <dsp:nvSpPr>
        <dsp:cNvPr id="0" name=""/>
        <dsp:cNvSpPr/>
      </dsp:nvSpPr>
      <dsp:spPr>
        <a:xfrm>
          <a:off x="4714722" y="5936768"/>
          <a:ext cx="1210164" cy="768454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C1116-5C2B-45B8-8D70-D69B03117CDB}">
      <dsp:nvSpPr>
        <dsp:cNvPr id="0" name=""/>
        <dsp:cNvSpPr/>
      </dsp:nvSpPr>
      <dsp:spPr>
        <a:xfrm>
          <a:off x="4849185" y="6064508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Exige cambios a fondo.</a:t>
          </a:r>
          <a:endParaRPr lang="es-ES" sz="900" kern="1200" dirty="0"/>
        </a:p>
      </dsp:txBody>
      <dsp:txXfrm>
        <a:off x="4871692" y="6087015"/>
        <a:ext cx="1165150" cy="723440"/>
      </dsp:txXfrm>
    </dsp:sp>
    <dsp:sp modelId="{0B6C778F-24D9-4382-9108-4557EA1B4CD9}">
      <dsp:nvSpPr>
        <dsp:cNvPr id="0" name=""/>
        <dsp:cNvSpPr/>
      </dsp:nvSpPr>
      <dsp:spPr>
        <a:xfrm>
          <a:off x="4160878" y="1980778"/>
          <a:ext cx="1210164" cy="768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C8E6C-E0B9-44E8-BBA1-FBD88C309FA9}">
      <dsp:nvSpPr>
        <dsp:cNvPr id="0" name=""/>
        <dsp:cNvSpPr/>
      </dsp:nvSpPr>
      <dsp:spPr>
        <a:xfrm>
          <a:off x="4295340" y="2108518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Conectar aprendizaje con contenido curricular.</a:t>
          </a:r>
          <a:endParaRPr lang="es-ES" sz="900" kern="1200" dirty="0"/>
        </a:p>
      </dsp:txBody>
      <dsp:txXfrm>
        <a:off x="4317847" y="2131025"/>
        <a:ext cx="1165150" cy="723440"/>
      </dsp:txXfrm>
    </dsp:sp>
    <dsp:sp modelId="{864908CE-60D8-4546-9CEE-B7DE95261CC1}">
      <dsp:nvSpPr>
        <dsp:cNvPr id="0" name=""/>
        <dsp:cNvSpPr/>
      </dsp:nvSpPr>
      <dsp:spPr>
        <a:xfrm>
          <a:off x="6100859" y="1764750"/>
          <a:ext cx="1210164" cy="768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900E1-E2F5-46FF-8436-AE7F3EC802A9}">
      <dsp:nvSpPr>
        <dsp:cNvPr id="0" name=""/>
        <dsp:cNvSpPr/>
      </dsp:nvSpPr>
      <dsp:spPr>
        <a:xfrm>
          <a:off x="6235322" y="1892490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Como estrategia básica para propiciar la meta deseada de aprender a aprender.</a:t>
          </a:r>
          <a:endParaRPr lang="es-ES" sz="900" kern="1200" dirty="0"/>
        </a:p>
      </dsp:txBody>
      <dsp:txXfrm>
        <a:off x="6257829" y="1914997"/>
        <a:ext cx="1165150" cy="723440"/>
      </dsp:txXfrm>
    </dsp:sp>
    <dsp:sp modelId="{7C8092E5-DC47-4756-9D32-938A8689EAF1}">
      <dsp:nvSpPr>
        <dsp:cNvPr id="0" name=""/>
        <dsp:cNvSpPr/>
      </dsp:nvSpPr>
      <dsp:spPr>
        <a:xfrm>
          <a:off x="5682782" y="3060899"/>
          <a:ext cx="1210164" cy="768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197C0-1D24-42F1-B07F-34FC65B8F91F}">
      <dsp:nvSpPr>
        <dsp:cNvPr id="0" name=""/>
        <dsp:cNvSpPr/>
      </dsp:nvSpPr>
      <dsp:spPr>
        <a:xfrm>
          <a:off x="5817245" y="3188638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En este sentido, el currículo escolar debe orientarse a que el alumno siga aprendiendo.</a:t>
          </a:r>
          <a:endParaRPr lang="es-ES" sz="900" kern="1200" dirty="0"/>
        </a:p>
      </dsp:txBody>
      <dsp:txXfrm>
        <a:off x="5839752" y="3211145"/>
        <a:ext cx="1165150" cy="723440"/>
      </dsp:txXfrm>
    </dsp:sp>
    <dsp:sp modelId="{1A06AA0B-9A54-4656-84DA-DEC93D5A2F11}">
      <dsp:nvSpPr>
        <dsp:cNvPr id="0" name=""/>
        <dsp:cNvSpPr/>
      </dsp:nvSpPr>
      <dsp:spPr>
        <a:xfrm>
          <a:off x="7789028" y="3564951"/>
          <a:ext cx="1210164" cy="768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CE8A5-CAE6-4468-879F-1E5E6BB8EA39}">
      <dsp:nvSpPr>
        <dsp:cNvPr id="0" name=""/>
        <dsp:cNvSpPr/>
      </dsp:nvSpPr>
      <dsp:spPr>
        <a:xfrm>
          <a:off x="7923491" y="3692691"/>
          <a:ext cx="1210164" cy="768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-Nueva cultura  del aprendizaje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-Ajustado al mundo actual..</a:t>
          </a:r>
          <a:endParaRPr lang="es-ES" sz="900" kern="1200" dirty="0"/>
        </a:p>
      </dsp:txBody>
      <dsp:txXfrm>
        <a:off x="7945998" y="3715198"/>
        <a:ext cx="1165150" cy="723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60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00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0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39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01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5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25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36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092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173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56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1A4F9-8E90-4E38-9AE4-686CEDF25124}" type="datetimeFigureOut">
              <a:rPr lang="es-ES" smtClean="0"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AA0A1-3E91-405A-A0B8-B66CE89B50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97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32195195"/>
              </p:ext>
            </p:extLst>
          </p:nvPr>
        </p:nvGraphicFramePr>
        <p:xfrm>
          <a:off x="-2719" y="24340"/>
          <a:ext cx="9133656" cy="6833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709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113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6</cp:revision>
  <dcterms:created xsi:type="dcterms:W3CDTF">2014-06-20T17:48:25Z</dcterms:created>
  <dcterms:modified xsi:type="dcterms:W3CDTF">2014-06-20T18:54:08Z</dcterms:modified>
</cp:coreProperties>
</file>