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50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A9E49-E070-40A3-B207-B7CDC6C90207}" type="doc">
      <dgm:prSet loTypeId="urn:microsoft.com/office/officeart/2005/8/layout/orgChart1" loCatId="hierarchy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16E31F5D-8EE5-4640-B848-191CC7642826}">
      <dgm:prSet phldrT="[Texto]"/>
      <dgm:spPr/>
      <dgm:t>
        <a:bodyPr/>
        <a:lstStyle/>
        <a:p>
          <a:r>
            <a:rPr lang="es-MX" b="1" dirty="0" smtClean="0"/>
            <a:t>Hacia un nuevo para digna del aprendizaje estratégico.</a:t>
          </a:r>
          <a:endParaRPr lang="es-MX" b="1" dirty="0"/>
        </a:p>
      </dgm:t>
    </dgm:pt>
    <dgm:pt modelId="{3E368B84-5F3C-4AA1-83E1-ABF75C3F3AF6}" type="parTrans" cxnId="{F8D00027-8ADC-4960-9D1C-3BF2B383F60E}">
      <dgm:prSet/>
      <dgm:spPr/>
      <dgm:t>
        <a:bodyPr/>
        <a:lstStyle/>
        <a:p>
          <a:endParaRPr lang="es-MX"/>
        </a:p>
      </dgm:t>
    </dgm:pt>
    <dgm:pt modelId="{01322AC8-FC74-4149-A225-EB2B8396DAF4}" type="sibTrans" cxnId="{F8D00027-8ADC-4960-9D1C-3BF2B383F60E}">
      <dgm:prSet/>
      <dgm:spPr/>
      <dgm:t>
        <a:bodyPr/>
        <a:lstStyle/>
        <a:p>
          <a:endParaRPr lang="es-MX"/>
        </a:p>
      </dgm:t>
    </dgm:pt>
    <dgm:pt modelId="{6F67FC8B-6288-4FD1-BF56-FF6D2FE67C95}" type="asst">
      <dgm:prSet phldrT="[Texto]"/>
      <dgm:spPr/>
      <dgm:t>
        <a:bodyPr/>
        <a:lstStyle/>
        <a:p>
          <a:r>
            <a:rPr lang="es-MX" b="1" dirty="0" err="1" smtClean="0"/>
            <a:t>Self</a:t>
          </a:r>
          <a:r>
            <a:rPr lang="es-MX" b="1" dirty="0" smtClean="0"/>
            <a:t> (identidad)</a:t>
          </a:r>
        </a:p>
        <a:p>
          <a:r>
            <a:rPr lang="es-MX" b="1" dirty="0" smtClean="0"/>
            <a:t>Comportamiento estratégico.</a:t>
          </a:r>
          <a:endParaRPr lang="es-MX" b="1" dirty="0"/>
        </a:p>
      </dgm:t>
    </dgm:pt>
    <dgm:pt modelId="{5F565F5F-2AE0-4A13-A09D-AC18B3444A48}" type="parTrans" cxnId="{78201E8C-77EE-4493-9382-B65EF6FF754B}">
      <dgm:prSet/>
      <dgm:spPr/>
      <dgm:t>
        <a:bodyPr/>
        <a:lstStyle/>
        <a:p>
          <a:endParaRPr lang="es-MX"/>
        </a:p>
      </dgm:t>
    </dgm:pt>
    <dgm:pt modelId="{EFDD56B7-F5CA-41D1-8090-9CF361D19429}" type="sibTrans" cxnId="{78201E8C-77EE-4493-9382-B65EF6FF754B}">
      <dgm:prSet/>
      <dgm:spPr/>
      <dgm:t>
        <a:bodyPr/>
        <a:lstStyle/>
        <a:p>
          <a:endParaRPr lang="es-MX"/>
        </a:p>
      </dgm:t>
    </dgm:pt>
    <dgm:pt modelId="{455CE3AA-5623-40A1-9BE3-2D517D3A9EA1}">
      <dgm:prSet phldrT="[Texto]"/>
      <dgm:spPr/>
      <dgm:t>
        <a:bodyPr/>
        <a:lstStyle/>
        <a:p>
          <a:r>
            <a:rPr lang="es-MX" b="1" dirty="0" smtClean="0"/>
            <a:t>Contexto  estratégico.</a:t>
          </a:r>
        </a:p>
        <a:p>
          <a:r>
            <a:rPr lang="es-MX" b="1" dirty="0" smtClean="0"/>
            <a:t>Impacto de la psicología socio-cultural y sus distintas familias.</a:t>
          </a:r>
          <a:endParaRPr lang="es-MX" b="1" dirty="0"/>
        </a:p>
      </dgm:t>
    </dgm:pt>
    <dgm:pt modelId="{2E6235E6-8F05-40FA-A10F-3333222BA80D}" type="parTrans" cxnId="{A8D346B1-8519-4A0C-8139-5B66EB876A96}">
      <dgm:prSet/>
      <dgm:spPr/>
      <dgm:t>
        <a:bodyPr/>
        <a:lstStyle/>
        <a:p>
          <a:endParaRPr lang="es-MX"/>
        </a:p>
      </dgm:t>
    </dgm:pt>
    <dgm:pt modelId="{31F98EA6-A1D9-4141-AFD1-09CC39972FD2}" type="sibTrans" cxnId="{A8D346B1-8519-4A0C-8139-5B66EB876A96}">
      <dgm:prSet/>
      <dgm:spPr/>
      <dgm:t>
        <a:bodyPr/>
        <a:lstStyle/>
        <a:p>
          <a:endParaRPr lang="es-MX"/>
        </a:p>
      </dgm:t>
    </dgm:pt>
    <dgm:pt modelId="{E1D338D9-C89A-4701-8B5F-55CB06E88FA9}">
      <dgm:prSet phldrT="[Texto]"/>
      <dgm:spPr/>
      <dgm:t>
        <a:bodyPr/>
        <a:lstStyle/>
        <a:p>
          <a:r>
            <a:rPr lang="es-MX" b="1" dirty="0" smtClean="0"/>
            <a:t>Enseñanza estratégica debe vincularse a los contenidos, formar aprendices, modificar  formatos, métodos reflexivos.</a:t>
          </a:r>
          <a:endParaRPr lang="es-MX" b="1" dirty="0"/>
        </a:p>
      </dgm:t>
    </dgm:pt>
    <dgm:pt modelId="{414231B9-041C-45B6-B914-DE2A846FAA5D}" type="parTrans" cxnId="{98CDAE75-CE67-4987-B6DE-177C3CF272AF}">
      <dgm:prSet/>
      <dgm:spPr/>
      <dgm:t>
        <a:bodyPr/>
        <a:lstStyle/>
        <a:p>
          <a:endParaRPr lang="es-MX"/>
        </a:p>
      </dgm:t>
    </dgm:pt>
    <dgm:pt modelId="{169D5A66-01EB-4834-982D-3E6D773649EF}" type="sibTrans" cxnId="{98CDAE75-CE67-4987-B6DE-177C3CF272AF}">
      <dgm:prSet/>
      <dgm:spPr/>
      <dgm:t>
        <a:bodyPr/>
        <a:lstStyle/>
        <a:p>
          <a:endParaRPr lang="es-MX"/>
        </a:p>
      </dgm:t>
    </dgm:pt>
    <dgm:pt modelId="{0581BA7C-239E-4915-BB4E-B689F4AC8702}">
      <dgm:prSet phldrT="[Texto]"/>
      <dgm:spPr/>
      <dgm:t>
        <a:bodyPr/>
        <a:lstStyle/>
        <a:p>
          <a:r>
            <a:rPr lang="es-MX" b="1" dirty="0" smtClean="0"/>
            <a:t>Conocimiento estratégico a través del dialogo y el ajuste a uno mismo</a:t>
          </a:r>
          <a:endParaRPr lang="es-MX" b="1" dirty="0"/>
        </a:p>
      </dgm:t>
    </dgm:pt>
    <dgm:pt modelId="{D197A344-20C3-4578-A1CF-7146AC05C7FD}" type="parTrans" cxnId="{2E114586-F40B-416A-BB31-FDA476E8682D}">
      <dgm:prSet/>
      <dgm:spPr/>
      <dgm:t>
        <a:bodyPr/>
        <a:lstStyle/>
        <a:p>
          <a:endParaRPr lang="es-MX"/>
        </a:p>
      </dgm:t>
    </dgm:pt>
    <dgm:pt modelId="{D8C61058-4803-4F1C-B7E5-49B7EC87838F}" type="sibTrans" cxnId="{2E114586-F40B-416A-BB31-FDA476E8682D}">
      <dgm:prSet/>
      <dgm:spPr/>
      <dgm:t>
        <a:bodyPr/>
        <a:lstStyle/>
        <a:p>
          <a:endParaRPr lang="es-MX"/>
        </a:p>
      </dgm:t>
    </dgm:pt>
    <dgm:pt modelId="{65506CE7-88A1-4FA6-96B1-E13E67BD7A44}" type="pres">
      <dgm:prSet presAssocID="{01AA9E49-E070-40A3-B207-B7CDC6C902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D52EE6-E667-4FD9-AC3A-A129E43C6FB7}" type="pres">
      <dgm:prSet presAssocID="{16E31F5D-8EE5-4640-B848-191CC7642826}" presName="hierRoot1" presStyleCnt="0">
        <dgm:presLayoutVars>
          <dgm:hierBranch val="init"/>
        </dgm:presLayoutVars>
      </dgm:prSet>
      <dgm:spPr/>
    </dgm:pt>
    <dgm:pt modelId="{71326CEF-B6CE-4F5A-B0E7-769464DEE45E}" type="pres">
      <dgm:prSet presAssocID="{16E31F5D-8EE5-4640-B848-191CC7642826}" presName="rootComposite1" presStyleCnt="0"/>
      <dgm:spPr/>
    </dgm:pt>
    <dgm:pt modelId="{D9571C78-8B78-4194-ADA5-F254F81F250E}" type="pres">
      <dgm:prSet presAssocID="{16E31F5D-8EE5-4640-B848-191CC764282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BC71251-EAB0-4B68-B01E-D34D53E8B2D4}" type="pres">
      <dgm:prSet presAssocID="{16E31F5D-8EE5-4640-B848-191CC7642826}" presName="rootConnector1" presStyleLbl="node1" presStyleIdx="0" presStyleCnt="0"/>
      <dgm:spPr/>
    </dgm:pt>
    <dgm:pt modelId="{2BAB918A-6C52-4715-A2CF-AAF4F2FB16B8}" type="pres">
      <dgm:prSet presAssocID="{16E31F5D-8EE5-4640-B848-191CC7642826}" presName="hierChild2" presStyleCnt="0"/>
      <dgm:spPr/>
    </dgm:pt>
    <dgm:pt modelId="{ECBE5DBA-C96B-40A8-93A6-E4631919DECB}" type="pres">
      <dgm:prSet presAssocID="{2E6235E6-8F05-40FA-A10F-3333222BA80D}" presName="Name37" presStyleLbl="parChTrans1D2" presStyleIdx="0" presStyleCnt="4"/>
      <dgm:spPr/>
    </dgm:pt>
    <dgm:pt modelId="{0549088D-87E8-4C34-9579-2D5F03554897}" type="pres">
      <dgm:prSet presAssocID="{455CE3AA-5623-40A1-9BE3-2D517D3A9EA1}" presName="hierRoot2" presStyleCnt="0">
        <dgm:presLayoutVars>
          <dgm:hierBranch val="init"/>
        </dgm:presLayoutVars>
      </dgm:prSet>
      <dgm:spPr/>
    </dgm:pt>
    <dgm:pt modelId="{E717D56F-B956-44CA-B426-FE7D770E690C}" type="pres">
      <dgm:prSet presAssocID="{455CE3AA-5623-40A1-9BE3-2D517D3A9EA1}" presName="rootComposite" presStyleCnt="0"/>
      <dgm:spPr/>
    </dgm:pt>
    <dgm:pt modelId="{7C06F96E-A064-41ED-928F-7BFA32A65D1A}" type="pres">
      <dgm:prSet presAssocID="{455CE3AA-5623-40A1-9BE3-2D517D3A9EA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D503E5E-C3A4-425C-91B5-9D8E0D80C295}" type="pres">
      <dgm:prSet presAssocID="{455CE3AA-5623-40A1-9BE3-2D517D3A9EA1}" presName="rootConnector" presStyleLbl="node2" presStyleIdx="0" presStyleCnt="3"/>
      <dgm:spPr/>
    </dgm:pt>
    <dgm:pt modelId="{5D076D83-DAD4-4A1C-8C2C-930E0A4C0A09}" type="pres">
      <dgm:prSet presAssocID="{455CE3AA-5623-40A1-9BE3-2D517D3A9EA1}" presName="hierChild4" presStyleCnt="0"/>
      <dgm:spPr/>
    </dgm:pt>
    <dgm:pt modelId="{31C6BC30-09F3-47CD-8DEE-0A5E6D9AC267}" type="pres">
      <dgm:prSet presAssocID="{455CE3AA-5623-40A1-9BE3-2D517D3A9EA1}" presName="hierChild5" presStyleCnt="0"/>
      <dgm:spPr/>
    </dgm:pt>
    <dgm:pt modelId="{DF5CFD95-8D8E-4608-A013-FC881ECF9F95}" type="pres">
      <dgm:prSet presAssocID="{414231B9-041C-45B6-B914-DE2A846FAA5D}" presName="Name37" presStyleLbl="parChTrans1D2" presStyleIdx="1" presStyleCnt="4"/>
      <dgm:spPr/>
    </dgm:pt>
    <dgm:pt modelId="{FC7564F7-5AE3-429A-93B3-C5A7EF6E8BA6}" type="pres">
      <dgm:prSet presAssocID="{E1D338D9-C89A-4701-8B5F-55CB06E88FA9}" presName="hierRoot2" presStyleCnt="0">
        <dgm:presLayoutVars>
          <dgm:hierBranch val="init"/>
        </dgm:presLayoutVars>
      </dgm:prSet>
      <dgm:spPr/>
    </dgm:pt>
    <dgm:pt modelId="{0D3743F6-E736-4B58-8400-5E422D3BC31B}" type="pres">
      <dgm:prSet presAssocID="{E1D338D9-C89A-4701-8B5F-55CB06E88FA9}" presName="rootComposite" presStyleCnt="0"/>
      <dgm:spPr/>
    </dgm:pt>
    <dgm:pt modelId="{0F9E7BD0-F6AC-424E-8EF2-F14866AA74B9}" type="pres">
      <dgm:prSet presAssocID="{E1D338D9-C89A-4701-8B5F-55CB06E88FA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5F86BB-7822-4CE0-B7D5-1C5BCCC503BE}" type="pres">
      <dgm:prSet presAssocID="{E1D338D9-C89A-4701-8B5F-55CB06E88FA9}" presName="rootConnector" presStyleLbl="node2" presStyleIdx="1" presStyleCnt="3"/>
      <dgm:spPr/>
    </dgm:pt>
    <dgm:pt modelId="{1EF78D4B-E75A-4409-966B-80A64AC4914E}" type="pres">
      <dgm:prSet presAssocID="{E1D338D9-C89A-4701-8B5F-55CB06E88FA9}" presName="hierChild4" presStyleCnt="0"/>
      <dgm:spPr/>
    </dgm:pt>
    <dgm:pt modelId="{82A641D8-084A-47E9-ABEF-7A040323BBF5}" type="pres">
      <dgm:prSet presAssocID="{E1D338D9-C89A-4701-8B5F-55CB06E88FA9}" presName="hierChild5" presStyleCnt="0"/>
      <dgm:spPr/>
    </dgm:pt>
    <dgm:pt modelId="{18408D0E-AEC4-44C6-8BB1-26218848430B}" type="pres">
      <dgm:prSet presAssocID="{D197A344-20C3-4578-A1CF-7146AC05C7FD}" presName="Name37" presStyleLbl="parChTrans1D2" presStyleIdx="2" presStyleCnt="4"/>
      <dgm:spPr/>
    </dgm:pt>
    <dgm:pt modelId="{9087CA31-86E1-4B1D-B110-A4783142C1AE}" type="pres">
      <dgm:prSet presAssocID="{0581BA7C-239E-4915-BB4E-B689F4AC8702}" presName="hierRoot2" presStyleCnt="0">
        <dgm:presLayoutVars>
          <dgm:hierBranch val="init"/>
        </dgm:presLayoutVars>
      </dgm:prSet>
      <dgm:spPr/>
    </dgm:pt>
    <dgm:pt modelId="{92B972E0-B9D6-43EC-A0A1-978A66F8C90C}" type="pres">
      <dgm:prSet presAssocID="{0581BA7C-239E-4915-BB4E-B689F4AC8702}" presName="rootComposite" presStyleCnt="0"/>
      <dgm:spPr/>
    </dgm:pt>
    <dgm:pt modelId="{0C5E9A84-985B-496F-AD3B-FFBFEB23A763}" type="pres">
      <dgm:prSet presAssocID="{0581BA7C-239E-4915-BB4E-B689F4AC8702}" presName="rootText" presStyleLbl="node2" presStyleIdx="2" presStyleCnt="3" custLinFactNeighborY="-345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2ADFE6-AF63-495F-B1B8-F99161C0A361}" type="pres">
      <dgm:prSet presAssocID="{0581BA7C-239E-4915-BB4E-B689F4AC8702}" presName="rootConnector" presStyleLbl="node2" presStyleIdx="2" presStyleCnt="3"/>
      <dgm:spPr/>
    </dgm:pt>
    <dgm:pt modelId="{B2395581-EF3D-4A62-9D1B-8133554878C7}" type="pres">
      <dgm:prSet presAssocID="{0581BA7C-239E-4915-BB4E-B689F4AC8702}" presName="hierChild4" presStyleCnt="0"/>
      <dgm:spPr/>
    </dgm:pt>
    <dgm:pt modelId="{5670ECC5-011E-4A8F-9FC5-0C9256B99145}" type="pres">
      <dgm:prSet presAssocID="{0581BA7C-239E-4915-BB4E-B689F4AC8702}" presName="hierChild5" presStyleCnt="0"/>
      <dgm:spPr/>
    </dgm:pt>
    <dgm:pt modelId="{F7CFC350-DF0E-42DD-81D7-6A8FDBCDDD69}" type="pres">
      <dgm:prSet presAssocID="{16E31F5D-8EE5-4640-B848-191CC7642826}" presName="hierChild3" presStyleCnt="0"/>
      <dgm:spPr/>
    </dgm:pt>
    <dgm:pt modelId="{17C1C90A-0F7E-4D05-B451-8F90250B7F2C}" type="pres">
      <dgm:prSet presAssocID="{5F565F5F-2AE0-4A13-A09D-AC18B3444A48}" presName="Name111" presStyleLbl="parChTrans1D2" presStyleIdx="3" presStyleCnt="4"/>
      <dgm:spPr/>
    </dgm:pt>
    <dgm:pt modelId="{5BC82CBE-C80C-4336-AB2C-97355BEAC4BD}" type="pres">
      <dgm:prSet presAssocID="{6F67FC8B-6288-4FD1-BF56-FF6D2FE67C95}" presName="hierRoot3" presStyleCnt="0">
        <dgm:presLayoutVars>
          <dgm:hierBranch val="init"/>
        </dgm:presLayoutVars>
      </dgm:prSet>
      <dgm:spPr/>
    </dgm:pt>
    <dgm:pt modelId="{30B9ECF0-B64E-4AD1-99E3-8B5BB8499573}" type="pres">
      <dgm:prSet presAssocID="{6F67FC8B-6288-4FD1-BF56-FF6D2FE67C95}" presName="rootComposite3" presStyleCnt="0"/>
      <dgm:spPr/>
    </dgm:pt>
    <dgm:pt modelId="{D89CC400-55C8-4B60-B07D-28F0C15CB1CD}" type="pres">
      <dgm:prSet presAssocID="{6F67FC8B-6288-4FD1-BF56-FF6D2FE67C95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7A8B990-C4EB-468C-B522-D8A7047CDDD2}" type="pres">
      <dgm:prSet presAssocID="{6F67FC8B-6288-4FD1-BF56-FF6D2FE67C95}" presName="rootConnector3" presStyleLbl="asst1" presStyleIdx="0" presStyleCnt="1"/>
      <dgm:spPr/>
    </dgm:pt>
    <dgm:pt modelId="{9028E3F0-423B-4E56-975F-DF4314BB88E3}" type="pres">
      <dgm:prSet presAssocID="{6F67FC8B-6288-4FD1-BF56-FF6D2FE67C95}" presName="hierChild6" presStyleCnt="0"/>
      <dgm:spPr/>
    </dgm:pt>
    <dgm:pt modelId="{917C876E-07D4-4137-A1AA-1B3F3433DD39}" type="pres">
      <dgm:prSet presAssocID="{6F67FC8B-6288-4FD1-BF56-FF6D2FE67C95}" presName="hierChild7" presStyleCnt="0"/>
      <dgm:spPr/>
    </dgm:pt>
  </dgm:ptLst>
  <dgm:cxnLst>
    <dgm:cxn modelId="{A8D346B1-8519-4A0C-8139-5B66EB876A96}" srcId="{16E31F5D-8EE5-4640-B848-191CC7642826}" destId="{455CE3AA-5623-40A1-9BE3-2D517D3A9EA1}" srcOrd="1" destOrd="0" parTransId="{2E6235E6-8F05-40FA-A10F-3333222BA80D}" sibTransId="{31F98EA6-A1D9-4141-AFD1-09CC39972FD2}"/>
    <dgm:cxn modelId="{A02C7883-E8DD-497A-B67D-8EE4A7A30AD6}" type="presOf" srcId="{455CE3AA-5623-40A1-9BE3-2D517D3A9EA1}" destId="{4D503E5E-C3A4-425C-91B5-9D8E0D80C295}" srcOrd="1" destOrd="0" presId="urn:microsoft.com/office/officeart/2005/8/layout/orgChart1"/>
    <dgm:cxn modelId="{2A83E49F-DD36-48AE-9986-9BE568123C06}" type="presOf" srcId="{414231B9-041C-45B6-B914-DE2A846FAA5D}" destId="{DF5CFD95-8D8E-4608-A013-FC881ECF9F95}" srcOrd="0" destOrd="0" presId="urn:microsoft.com/office/officeart/2005/8/layout/orgChart1"/>
    <dgm:cxn modelId="{C52A0DFF-A18F-49EB-97C0-BCABBD64FAFA}" type="presOf" srcId="{455CE3AA-5623-40A1-9BE3-2D517D3A9EA1}" destId="{7C06F96E-A064-41ED-928F-7BFA32A65D1A}" srcOrd="0" destOrd="0" presId="urn:microsoft.com/office/officeart/2005/8/layout/orgChart1"/>
    <dgm:cxn modelId="{5869AB18-9740-4192-96B6-9F644A624963}" type="presOf" srcId="{6F67FC8B-6288-4FD1-BF56-FF6D2FE67C95}" destId="{A7A8B990-C4EB-468C-B522-D8A7047CDDD2}" srcOrd="1" destOrd="0" presId="urn:microsoft.com/office/officeart/2005/8/layout/orgChart1"/>
    <dgm:cxn modelId="{59C50EC7-C24D-4094-BF9D-797D71AF59F0}" type="presOf" srcId="{5F565F5F-2AE0-4A13-A09D-AC18B3444A48}" destId="{17C1C90A-0F7E-4D05-B451-8F90250B7F2C}" srcOrd="0" destOrd="0" presId="urn:microsoft.com/office/officeart/2005/8/layout/orgChart1"/>
    <dgm:cxn modelId="{27379C2E-67CB-4110-B1A8-AB0CB86E5E97}" type="presOf" srcId="{6F67FC8B-6288-4FD1-BF56-FF6D2FE67C95}" destId="{D89CC400-55C8-4B60-B07D-28F0C15CB1CD}" srcOrd="0" destOrd="0" presId="urn:microsoft.com/office/officeart/2005/8/layout/orgChart1"/>
    <dgm:cxn modelId="{83C8E361-3E3C-4522-B441-00D0D2A61955}" type="presOf" srcId="{16E31F5D-8EE5-4640-B848-191CC7642826}" destId="{1BC71251-EAB0-4B68-B01E-D34D53E8B2D4}" srcOrd="1" destOrd="0" presId="urn:microsoft.com/office/officeart/2005/8/layout/orgChart1"/>
    <dgm:cxn modelId="{4C730ED0-1670-4A0B-A3F3-3EAE6072F7C8}" type="presOf" srcId="{0581BA7C-239E-4915-BB4E-B689F4AC8702}" destId="{272ADFE6-AF63-495F-B1B8-F99161C0A361}" srcOrd="1" destOrd="0" presId="urn:microsoft.com/office/officeart/2005/8/layout/orgChart1"/>
    <dgm:cxn modelId="{D8260C4C-0B15-4100-BF62-BE7127957D74}" type="presOf" srcId="{E1D338D9-C89A-4701-8B5F-55CB06E88FA9}" destId="{C55F86BB-7822-4CE0-B7D5-1C5BCCC503BE}" srcOrd="1" destOrd="0" presId="urn:microsoft.com/office/officeart/2005/8/layout/orgChart1"/>
    <dgm:cxn modelId="{5D01FA8F-8422-4096-B89E-C98E1045734F}" type="presOf" srcId="{E1D338D9-C89A-4701-8B5F-55CB06E88FA9}" destId="{0F9E7BD0-F6AC-424E-8EF2-F14866AA74B9}" srcOrd="0" destOrd="0" presId="urn:microsoft.com/office/officeart/2005/8/layout/orgChart1"/>
    <dgm:cxn modelId="{0172BBFD-1385-4F01-A338-CF258846EF41}" type="presOf" srcId="{0581BA7C-239E-4915-BB4E-B689F4AC8702}" destId="{0C5E9A84-985B-496F-AD3B-FFBFEB23A763}" srcOrd="0" destOrd="0" presId="urn:microsoft.com/office/officeart/2005/8/layout/orgChart1"/>
    <dgm:cxn modelId="{78201E8C-77EE-4493-9382-B65EF6FF754B}" srcId="{16E31F5D-8EE5-4640-B848-191CC7642826}" destId="{6F67FC8B-6288-4FD1-BF56-FF6D2FE67C95}" srcOrd="0" destOrd="0" parTransId="{5F565F5F-2AE0-4A13-A09D-AC18B3444A48}" sibTransId="{EFDD56B7-F5CA-41D1-8090-9CF361D19429}"/>
    <dgm:cxn modelId="{F51E1190-F2C5-43F4-864D-3296CCE6376C}" type="presOf" srcId="{2E6235E6-8F05-40FA-A10F-3333222BA80D}" destId="{ECBE5DBA-C96B-40A8-93A6-E4631919DECB}" srcOrd="0" destOrd="0" presId="urn:microsoft.com/office/officeart/2005/8/layout/orgChart1"/>
    <dgm:cxn modelId="{98CDAE75-CE67-4987-B6DE-177C3CF272AF}" srcId="{16E31F5D-8EE5-4640-B848-191CC7642826}" destId="{E1D338D9-C89A-4701-8B5F-55CB06E88FA9}" srcOrd="2" destOrd="0" parTransId="{414231B9-041C-45B6-B914-DE2A846FAA5D}" sibTransId="{169D5A66-01EB-4834-982D-3E6D773649EF}"/>
    <dgm:cxn modelId="{566C9772-1FC1-4480-AD64-BAD1CED8BD51}" type="presOf" srcId="{D197A344-20C3-4578-A1CF-7146AC05C7FD}" destId="{18408D0E-AEC4-44C6-8BB1-26218848430B}" srcOrd="0" destOrd="0" presId="urn:microsoft.com/office/officeart/2005/8/layout/orgChart1"/>
    <dgm:cxn modelId="{80EAC3A5-37D9-4AED-A7C5-8AFA13741167}" type="presOf" srcId="{16E31F5D-8EE5-4640-B848-191CC7642826}" destId="{D9571C78-8B78-4194-ADA5-F254F81F250E}" srcOrd="0" destOrd="0" presId="urn:microsoft.com/office/officeart/2005/8/layout/orgChart1"/>
    <dgm:cxn modelId="{453EB986-8EC4-418B-8F2D-8C5FDEB0C1F9}" type="presOf" srcId="{01AA9E49-E070-40A3-B207-B7CDC6C90207}" destId="{65506CE7-88A1-4FA6-96B1-E13E67BD7A44}" srcOrd="0" destOrd="0" presId="urn:microsoft.com/office/officeart/2005/8/layout/orgChart1"/>
    <dgm:cxn modelId="{F8D00027-8ADC-4960-9D1C-3BF2B383F60E}" srcId="{01AA9E49-E070-40A3-B207-B7CDC6C90207}" destId="{16E31F5D-8EE5-4640-B848-191CC7642826}" srcOrd="0" destOrd="0" parTransId="{3E368B84-5F3C-4AA1-83E1-ABF75C3F3AF6}" sibTransId="{01322AC8-FC74-4149-A225-EB2B8396DAF4}"/>
    <dgm:cxn modelId="{2E114586-F40B-416A-BB31-FDA476E8682D}" srcId="{16E31F5D-8EE5-4640-B848-191CC7642826}" destId="{0581BA7C-239E-4915-BB4E-B689F4AC8702}" srcOrd="3" destOrd="0" parTransId="{D197A344-20C3-4578-A1CF-7146AC05C7FD}" sibTransId="{D8C61058-4803-4F1C-B7E5-49B7EC87838F}"/>
    <dgm:cxn modelId="{48DFB2F6-EBC0-4258-880B-298C82C8ADCE}" type="presParOf" srcId="{65506CE7-88A1-4FA6-96B1-E13E67BD7A44}" destId="{77D52EE6-E667-4FD9-AC3A-A129E43C6FB7}" srcOrd="0" destOrd="0" presId="urn:microsoft.com/office/officeart/2005/8/layout/orgChart1"/>
    <dgm:cxn modelId="{DD16A3FE-AFD7-4019-8EB4-896B6319C822}" type="presParOf" srcId="{77D52EE6-E667-4FD9-AC3A-A129E43C6FB7}" destId="{71326CEF-B6CE-4F5A-B0E7-769464DEE45E}" srcOrd="0" destOrd="0" presId="urn:microsoft.com/office/officeart/2005/8/layout/orgChart1"/>
    <dgm:cxn modelId="{B5D0CDAF-46D6-4798-A0D5-80205072B9DF}" type="presParOf" srcId="{71326CEF-B6CE-4F5A-B0E7-769464DEE45E}" destId="{D9571C78-8B78-4194-ADA5-F254F81F250E}" srcOrd="0" destOrd="0" presId="urn:microsoft.com/office/officeart/2005/8/layout/orgChart1"/>
    <dgm:cxn modelId="{CB039252-D84C-4807-B837-DBE5EE371E79}" type="presParOf" srcId="{71326CEF-B6CE-4F5A-B0E7-769464DEE45E}" destId="{1BC71251-EAB0-4B68-B01E-D34D53E8B2D4}" srcOrd="1" destOrd="0" presId="urn:microsoft.com/office/officeart/2005/8/layout/orgChart1"/>
    <dgm:cxn modelId="{C9736A17-8205-450A-83C0-F541D9F6EE7F}" type="presParOf" srcId="{77D52EE6-E667-4FD9-AC3A-A129E43C6FB7}" destId="{2BAB918A-6C52-4715-A2CF-AAF4F2FB16B8}" srcOrd="1" destOrd="0" presId="urn:microsoft.com/office/officeart/2005/8/layout/orgChart1"/>
    <dgm:cxn modelId="{87805B27-8607-4E71-9EC6-762F4F418832}" type="presParOf" srcId="{2BAB918A-6C52-4715-A2CF-AAF4F2FB16B8}" destId="{ECBE5DBA-C96B-40A8-93A6-E4631919DECB}" srcOrd="0" destOrd="0" presId="urn:microsoft.com/office/officeart/2005/8/layout/orgChart1"/>
    <dgm:cxn modelId="{89DC5753-5ED2-4BDA-8F0C-171479CAAF0C}" type="presParOf" srcId="{2BAB918A-6C52-4715-A2CF-AAF4F2FB16B8}" destId="{0549088D-87E8-4C34-9579-2D5F03554897}" srcOrd="1" destOrd="0" presId="urn:microsoft.com/office/officeart/2005/8/layout/orgChart1"/>
    <dgm:cxn modelId="{325D1431-BB53-4C25-877A-B432B9AC5779}" type="presParOf" srcId="{0549088D-87E8-4C34-9579-2D5F03554897}" destId="{E717D56F-B956-44CA-B426-FE7D770E690C}" srcOrd="0" destOrd="0" presId="urn:microsoft.com/office/officeart/2005/8/layout/orgChart1"/>
    <dgm:cxn modelId="{A9E85A30-A2D1-4B9E-9D80-523661CB5FA5}" type="presParOf" srcId="{E717D56F-B956-44CA-B426-FE7D770E690C}" destId="{7C06F96E-A064-41ED-928F-7BFA32A65D1A}" srcOrd="0" destOrd="0" presId="urn:microsoft.com/office/officeart/2005/8/layout/orgChart1"/>
    <dgm:cxn modelId="{E735FBA2-77B6-4415-BE66-83BC77FEACBF}" type="presParOf" srcId="{E717D56F-B956-44CA-B426-FE7D770E690C}" destId="{4D503E5E-C3A4-425C-91B5-9D8E0D80C295}" srcOrd="1" destOrd="0" presId="urn:microsoft.com/office/officeart/2005/8/layout/orgChart1"/>
    <dgm:cxn modelId="{67697BD7-DBF8-482E-A253-0B9856D90E1F}" type="presParOf" srcId="{0549088D-87E8-4C34-9579-2D5F03554897}" destId="{5D076D83-DAD4-4A1C-8C2C-930E0A4C0A09}" srcOrd="1" destOrd="0" presId="urn:microsoft.com/office/officeart/2005/8/layout/orgChart1"/>
    <dgm:cxn modelId="{D38D2061-493A-4B22-8FBB-729E34A5221A}" type="presParOf" srcId="{0549088D-87E8-4C34-9579-2D5F03554897}" destId="{31C6BC30-09F3-47CD-8DEE-0A5E6D9AC267}" srcOrd="2" destOrd="0" presId="urn:microsoft.com/office/officeart/2005/8/layout/orgChart1"/>
    <dgm:cxn modelId="{E8497FC4-28AC-437A-9243-BB502E894F87}" type="presParOf" srcId="{2BAB918A-6C52-4715-A2CF-AAF4F2FB16B8}" destId="{DF5CFD95-8D8E-4608-A013-FC881ECF9F95}" srcOrd="2" destOrd="0" presId="urn:microsoft.com/office/officeart/2005/8/layout/orgChart1"/>
    <dgm:cxn modelId="{CF3790D5-44C4-46D2-BB92-E0A1A91938A3}" type="presParOf" srcId="{2BAB918A-6C52-4715-A2CF-AAF4F2FB16B8}" destId="{FC7564F7-5AE3-429A-93B3-C5A7EF6E8BA6}" srcOrd="3" destOrd="0" presId="urn:microsoft.com/office/officeart/2005/8/layout/orgChart1"/>
    <dgm:cxn modelId="{9128A77E-74BD-4DA2-BDA4-D4E206726A18}" type="presParOf" srcId="{FC7564F7-5AE3-429A-93B3-C5A7EF6E8BA6}" destId="{0D3743F6-E736-4B58-8400-5E422D3BC31B}" srcOrd="0" destOrd="0" presId="urn:microsoft.com/office/officeart/2005/8/layout/orgChart1"/>
    <dgm:cxn modelId="{538AF626-B3F7-4820-8C87-AF1A100D565C}" type="presParOf" srcId="{0D3743F6-E736-4B58-8400-5E422D3BC31B}" destId="{0F9E7BD0-F6AC-424E-8EF2-F14866AA74B9}" srcOrd="0" destOrd="0" presId="urn:microsoft.com/office/officeart/2005/8/layout/orgChart1"/>
    <dgm:cxn modelId="{4B4CFDD7-3F29-4167-8D3E-4B9B3F517075}" type="presParOf" srcId="{0D3743F6-E736-4B58-8400-5E422D3BC31B}" destId="{C55F86BB-7822-4CE0-B7D5-1C5BCCC503BE}" srcOrd="1" destOrd="0" presId="urn:microsoft.com/office/officeart/2005/8/layout/orgChart1"/>
    <dgm:cxn modelId="{EF44A2DC-CBF5-40CF-A224-A22AB50DD4B2}" type="presParOf" srcId="{FC7564F7-5AE3-429A-93B3-C5A7EF6E8BA6}" destId="{1EF78D4B-E75A-4409-966B-80A64AC4914E}" srcOrd="1" destOrd="0" presId="urn:microsoft.com/office/officeart/2005/8/layout/orgChart1"/>
    <dgm:cxn modelId="{5AEEC18B-8FBE-49CD-B296-9BB222250AD7}" type="presParOf" srcId="{FC7564F7-5AE3-429A-93B3-C5A7EF6E8BA6}" destId="{82A641D8-084A-47E9-ABEF-7A040323BBF5}" srcOrd="2" destOrd="0" presId="urn:microsoft.com/office/officeart/2005/8/layout/orgChart1"/>
    <dgm:cxn modelId="{AB23823B-A159-4A8D-9256-8846FBF50C94}" type="presParOf" srcId="{2BAB918A-6C52-4715-A2CF-AAF4F2FB16B8}" destId="{18408D0E-AEC4-44C6-8BB1-26218848430B}" srcOrd="4" destOrd="0" presId="urn:microsoft.com/office/officeart/2005/8/layout/orgChart1"/>
    <dgm:cxn modelId="{AA7D6D96-987A-4FB9-B2A7-5EDD7CD7381E}" type="presParOf" srcId="{2BAB918A-6C52-4715-A2CF-AAF4F2FB16B8}" destId="{9087CA31-86E1-4B1D-B110-A4783142C1AE}" srcOrd="5" destOrd="0" presId="urn:microsoft.com/office/officeart/2005/8/layout/orgChart1"/>
    <dgm:cxn modelId="{EAD482E7-F040-4F9B-9763-232C748BDDEA}" type="presParOf" srcId="{9087CA31-86E1-4B1D-B110-A4783142C1AE}" destId="{92B972E0-B9D6-43EC-A0A1-978A66F8C90C}" srcOrd="0" destOrd="0" presId="urn:microsoft.com/office/officeart/2005/8/layout/orgChart1"/>
    <dgm:cxn modelId="{E33D9156-387F-422A-BF65-8670547AE225}" type="presParOf" srcId="{92B972E0-B9D6-43EC-A0A1-978A66F8C90C}" destId="{0C5E9A84-985B-496F-AD3B-FFBFEB23A763}" srcOrd="0" destOrd="0" presId="urn:microsoft.com/office/officeart/2005/8/layout/orgChart1"/>
    <dgm:cxn modelId="{EE6F501B-D7E0-4236-A3FB-A36BF972C837}" type="presParOf" srcId="{92B972E0-B9D6-43EC-A0A1-978A66F8C90C}" destId="{272ADFE6-AF63-495F-B1B8-F99161C0A361}" srcOrd="1" destOrd="0" presId="urn:microsoft.com/office/officeart/2005/8/layout/orgChart1"/>
    <dgm:cxn modelId="{9F68995B-0D87-439C-A6F2-BD78AA90EF1D}" type="presParOf" srcId="{9087CA31-86E1-4B1D-B110-A4783142C1AE}" destId="{B2395581-EF3D-4A62-9D1B-8133554878C7}" srcOrd="1" destOrd="0" presId="urn:microsoft.com/office/officeart/2005/8/layout/orgChart1"/>
    <dgm:cxn modelId="{1669F4AF-3037-4D2A-8D5F-1A9EB913BF37}" type="presParOf" srcId="{9087CA31-86E1-4B1D-B110-A4783142C1AE}" destId="{5670ECC5-011E-4A8F-9FC5-0C9256B99145}" srcOrd="2" destOrd="0" presId="urn:microsoft.com/office/officeart/2005/8/layout/orgChart1"/>
    <dgm:cxn modelId="{AE6BB504-3B8F-45DB-B106-484BCD0D17ED}" type="presParOf" srcId="{77D52EE6-E667-4FD9-AC3A-A129E43C6FB7}" destId="{F7CFC350-DF0E-42DD-81D7-6A8FDBCDDD69}" srcOrd="2" destOrd="0" presId="urn:microsoft.com/office/officeart/2005/8/layout/orgChart1"/>
    <dgm:cxn modelId="{1327CE31-4E2E-4078-ACF1-787327DA3302}" type="presParOf" srcId="{F7CFC350-DF0E-42DD-81D7-6A8FDBCDDD69}" destId="{17C1C90A-0F7E-4D05-B451-8F90250B7F2C}" srcOrd="0" destOrd="0" presId="urn:microsoft.com/office/officeart/2005/8/layout/orgChart1"/>
    <dgm:cxn modelId="{7601C1BD-B1E9-45C3-A8AB-2C05E2428A7A}" type="presParOf" srcId="{F7CFC350-DF0E-42DD-81D7-6A8FDBCDDD69}" destId="{5BC82CBE-C80C-4336-AB2C-97355BEAC4BD}" srcOrd="1" destOrd="0" presId="urn:microsoft.com/office/officeart/2005/8/layout/orgChart1"/>
    <dgm:cxn modelId="{93A7BCC9-28B5-44E2-9492-A048DDB5DEB6}" type="presParOf" srcId="{5BC82CBE-C80C-4336-AB2C-97355BEAC4BD}" destId="{30B9ECF0-B64E-4AD1-99E3-8B5BB8499573}" srcOrd="0" destOrd="0" presId="urn:microsoft.com/office/officeart/2005/8/layout/orgChart1"/>
    <dgm:cxn modelId="{DF3A3038-1EC4-4463-A5EF-785749EA17B1}" type="presParOf" srcId="{30B9ECF0-B64E-4AD1-99E3-8B5BB8499573}" destId="{D89CC400-55C8-4B60-B07D-28F0C15CB1CD}" srcOrd="0" destOrd="0" presId="urn:microsoft.com/office/officeart/2005/8/layout/orgChart1"/>
    <dgm:cxn modelId="{B5F52EE5-F6FC-4808-A847-62109822B686}" type="presParOf" srcId="{30B9ECF0-B64E-4AD1-99E3-8B5BB8499573}" destId="{A7A8B990-C4EB-468C-B522-D8A7047CDDD2}" srcOrd="1" destOrd="0" presId="urn:microsoft.com/office/officeart/2005/8/layout/orgChart1"/>
    <dgm:cxn modelId="{8E1830CF-E753-4D5F-A968-096CECA44373}" type="presParOf" srcId="{5BC82CBE-C80C-4336-AB2C-97355BEAC4BD}" destId="{9028E3F0-423B-4E56-975F-DF4314BB88E3}" srcOrd="1" destOrd="0" presId="urn:microsoft.com/office/officeart/2005/8/layout/orgChart1"/>
    <dgm:cxn modelId="{36661B85-BDED-4E48-B9F9-D62F76D8825E}" type="presParOf" srcId="{5BC82CBE-C80C-4336-AB2C-97355BEAC4BD}" destId="{917C876E-07D4-4137-A1AA-1B3F3433DD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C5DCDD-AC52-4EA4-B769-001A465D2A50}" type="doc">
      <dgm:prSet loTypeId="urn:microsoft.com/office/officeart/2005/8/layout/orgChart1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7CB2B55F-00A7-4A0B-828D-15662CCCC235}">
      <dgm:prSet phldrT="[Texto]"/>
      <dgm:spPr/>
      <dgm:t>
        <a:bodyPr/>
        <a:lstStyle/>
        <a:p>
          <a:r>
            <a:rPr lang="es-MX" dirty="0" smtClean="0"/>
            <a:t>Noción del </a:t>
          </a:r>
          <a:r>
            <a:rPr lang="es-MX" dirty="0" err="1" smtClean="0"/>
            <a:t>self</a:t>
          </a:r>
          <a:endParaRPr lang="es-MX" dirty="0"/>
        </a:p>
      </dgm:t>
    </dgm:pt>
    <dgm:pt modelId="{5B465BC5-79A2-4F74-981B-3D778DE279D3}" type="parTrans" cxnId="{5E9A00DB-1273-4A55-8701-A4872A280EEC}">
      <dgm:prSet/>
      <dgm:spPr/>
      <dgm:t>
        <a:bodyPr/>
        <a:lstStyle/>
        <a:p>
          <a:endParaRPr lang="es-MX"/>
        </a:p>
      </dgm:t>
    </dgm:pt>
    <dgm:pt modelId="{06089AFB-F6AE-48AE-BF2D-0009692622A2}" type="sibTrans" cxnId="{5E9A00DB-1273-4A55-8701-A4872A280EEC}">
      <dgm:prSet/>
      <dgm:spPr/>
      <dgm:t>
        <a:bodyPr/>
        <a:lstStyle/>
        <a:p>
          <a:endParaRPr lang="es-MX"/>
        </a:p>
      </dgm:t>
    </dgm:pt>
    <dgm:pt modelId="{54F744C4-7CEF-4B74-98AF-DDBB8C619AC4}" type="asst">
      <dgm:prSet phldrT="[Texto]"/>
      <dgm:spPr/>
      <dgm:t>
        <a:bodyPr/>
        <a:lstStyle/>
        <a:p>
          <a:r>
            <a:rPr lang="es-MX" dirty="0" smtClean="0"/>
            <a:t>Propia identidad.</a:t>
          </a:r>
          <a:endParaRPr lang="es-MX" dirty="0"/>
        </a:p>
      </dgm:t>
    </dgm:pt>
    <dgm:pt modelId="{E9CED9FE-458A-4534-9D8B-1C38A4838835}" type="parTrans" cxnId="{9D6E11E7-CF5B-4FE4-BFBF-E249FE3C138C}">
      <dgm:prSet/>
      <dgm:spPr/>
      <dgm:t>
        <a:bodyPr/>
        <a:lstStyle/>
        <a:p>
          <a:endParaRPr lang="es-MX"/>
        </a:p>
      </dgm:t>
    </dgm:pt>
    <dgm:pt modelId="{AB3FE1AA-4D2D-4FCC-9EC5-DD245E8FC399}" type="sibTrans" cxnId="{9D6E11E7-CF5B-4FE4-BFBF-E249FE3C138C}">
      <dgm:prSet/>
      <dgm:spPr/>
      <dgm:t>
        <a:bodyPr/>
        <a:lstStyle/>
        <a:p>
          <a:endParaRPr lang="es-MX"/>
        </a:p>
      </dgm:t>
    </dgm:pt>
    <dgm:pt modelId="{92A6AFED-5117-4B6D-B457-2EA89FD6B9A0}">
      <dgm:prSet phldrT="[Texto]"/>
      <dgm:spPr/>
      <dgm:t>
        <a:bodyPr/>
        <a:lstStyle/>
        <a:p>
          <a:r>
            <a:rPr lang="es-MX" dirty="0" smtClean="0"/>
            <a:t>Es un conjunto de conceptos, expectativas </a:t>
          </a:r>
          <a:r>
            <a:rPr lang="es-MX" dirty="0" err="1" smtClean="0"/>
            <a:t>estrategicas</a:t>
          </a:r>
          <a:r>
            <a:rPr lang="es-MX" dirty="0" smtClean="0"/>
            <a:t> y emociones .</a:t>
          </a:r>
          <a:endParaRPr lang="es-MX" dirty="0"/>
        </a:p>
      </dgm:t>
    </dgm:pt>
    <dgm:pt modelId="{8A5361E2-23C2-4EFA-91AC-F508B7D62A8E}" type="parTrans" cxnId="{B35D1799-D76C-43E3-9376-E814AA11B720}">
      <dgm:prSet/>
      <dgm:spPr/>
      <dgm:t>
        <a:bodyPr/>
        <a:lstStyle/>
        <a:p>
          <a:endParaRPr lang="es-MX"/>
        </a:p>
      </dgm:t>
    </dgm:pt>
    <dgm:pt modelId="{CB23E23D-7552-4C3C-824D-14CEB6CB20BE}" type="sibTrans" cxnId="{B35D1799-D76C-43E3-9376-E814AA11B720}">
      <dgm:prSet/>
      <dgm:spPr/>
      <dgm:t>
        <a:bodyPr/>
        <a:lstStyle/>
        <a:p>
          <a:endParaRPr lang="es-MX"/>
        </a:p>
      </dgm:t>
    </dgm:pt>
    <dgm:pt modelId="{E9718085-5F64-451A-9A41-3331ED5ED8E3}">
      <dgm:prSet phldrT="[Texto]"/>
      <dgm:spPr/>
      <dgm:t>
        <a:bodyPr/>
        <a:lstStyle/>
        <a:p>
          <a:r>
            <a:rPr lang="es-MX" dirty="0" smtClean="0"/>
            <a:t>Alguno se expresan mediante roles sociales.</a:t>
          </a:r>
          <a:endParaRPr lang="es-MX" dirty="0"/>
        </a:p>
      </dgm:t>
    </dgm:pt>
    <dgm:pt modelId="{A1BBE535-7500-4AE8-AD9C-81B1F56EBCF8}" type="parTrans" cxnId="{E26EEC4D-10A3-41F5-B854-7BFE03B06856}">
      <dgm:prSet/>
      <dgm:spPr/>
      <dgm:t>
        <a:bodyPr/>
        <a:lstStyle/>
        <a:p>
          <a:endParaRPr lang="es-MX"/>
        </a:p>
      </dgm:t>
    </dgm:pt>
    <dgm:pt modelId="{859E3368-B7D9-4D6D-BC03-8B32441912C2}" type="sibTrans" cxnId="{E26EEC4D-10A3-41F5-B854-7BFE03B06856}">
      <dgm:prSet/>
      <dgm:spPr/>
      <dgm:t>
        <a:bodyPr/>
        <a:lstStyle/>
        <a:p>
          <a:endParaRPr lang="es-MX"/>
        </a:p>
      </dgm:t>
    </dgm:pt>
    <dgm:pt modelId="{200781F9-9B70-4BAE-815A-48909F6A4D72}">
      <dgm:prSet phldrT="[Texto]"/>
      <dgm:spPr/>
      <dgm:t>
        <a:bodyPr/>
        <a:lstStyle/>
        <a:p>
          <a:r>
            <a:rPr lang="es-MX" dirty="0" smtClean="0"/>
            <a:t>Se va forjando a lo largo  de la historia del sujeto.</a:t>
          </a:r>
          <a:endParaRPr lang="es-MX" dirty="0"/>
        </a:p>
      </dgm:t>
    </dgm:pt>
    <dgm:pt modelId="{D95C0825-3023-4AF6-B503-F922DBDC00B1}" type="parTrans" cxnId="{F0B6443A-BCA5-47D4-A6D4-DFE955E6B07B}">
      <dgm:prSet/>
      <dgm:spPr/>
      <dgm:t>
        <a:bodyPr/>
        <a:lstStyle/>
        <a:p>
          <a:endParaRPr lang="es-MX"/>
        </a:p>
      </dgm:t>
    </dgm:pt>
    <dgm:pt modelId="{728E0AB6-DCBF-434D-B40C-9E3DA2F8F747}" type="sibTrans" cxnId="{F0B6443A-BCA5-47D4-A6D4-DFE955E6B07B}">
      <dgm:prSet/>
      <dgm:spPr/>
      <dgm:t>
        <a:bodyPr/>
        <a:lstStyle/>
        <a:p>
          <a:endParaRPr lang="es-MX"/>
        </a:p>
      </dgm:t>
    </dgm:pt>
    <dgm:pt modelId="{C9362030-81F9-4EA1-8DCE-3DAB0D094ACC}" type="pres">
      <dgm:prSet presAssocID="{5BC5DCDD-AC52-4EA4-B769-001A465D2A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20FB765-98EC-436A-A2FF-3BB7F4BE1193}" type="pres">
      <dgm:prSet presAssocID="{7CB2B55F-00A7-4A0B-828D-15662CCCC235}" presName="hierRoot1" presStyleCnt="0">
        <dgm:presLayoutVars>
          <dgm:hierBranch val="init"/>
        </dgm:presLayoutVars>
      </dgm:prSet>
      <dgm:spPr/>
    </dgm:pt>
    <dgm:pt modelId="{EDAE3FFC-793D-4F69-A342-4868DF8CA255}" type="pres">
      <dgm:prSet presAssocID="{7CB2B55F-00A7-4A0B-828D-15662CCCC235}" presName="rootComposite1" presStyleCnt="0"/>
      <dgm:spPr/>
    </dgm:pt>
    <dgm:pt modelId="{224DE033-4EC4-4798-A307-9F263105B8A0}" type="pres">
      <dgm:prSet presAssocID="{7CB2B55F-00A7-4A0B-828D-15662CCCC23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D9001A5-89E7-4E8E-9A9F-0E8DEBFFE791}" type="pres">
      <dgm:prSet presAssocID="{7CB2B55F-00A7-4A0B-828D-15662CCCC235}" presName="rootConnector1" presStyleLbl="node1" presStyleIdx="0" presStyleCnt="0"/>
      <dgm:spPr/>
    </dgm:pt>
    <dgm:pt modelId="{C4312D5B-E0D5-4ABB-B7B5-A0F567253B3E}" type="pres">
      <dgm:prSet presAssocID="{7CB2B55F-00A7-4A0B-828D-15662CCCC235}" presName="hierChild2" presStyleCnt="0"/>
      <dgm:spPr/>
    </dgm:pt>
    <dgm:pt modelId="{EE6145FA-1575-4D68-A6DF-3243C0B8C2B7}" type="pres">
      <dgm:prSet presAssocID="{8A5361E2-23C2-4EFA-91AC-F508B7D62A8E}" presName="Name37" presStyleLbl="parChTrans1D2" presStyleIdx="0" presStyleCnt="4"/>
      <dgm:spPr/>
    </dgm:pt>
    <dgm:pt modelId="{D901842B-A868-4EFB-B745-B0EFF6A8E862}" type="pres">
      <dgm:prSet presAssocID="{92A6AFED-5117-4B6D-B457-2EA89FD6B9A0}" presName="hierRoot2" presStyleCnt="0">
        <dgm:presLayoutVars>
          <dgm:hierBranch val="init"/>
        </dgm:presLayoutVars>
      </dgm:prSet>
      <dgm:spPr/>
    </dgm:pt>
    <dgm:pt modelId="{23C14667-DAD4-40AF-9E16-BFF3F86D96C3}" type="pres">
      <dgm:prSet presAssocID="{92A6AFED-5117-4B6D-B457-2EA89FD6B9A0}" presName="rootComposite" presStyleCnt="0"/>
      <dgm:spPr/>
    </dgm:pt>
    <dgm:pt modelId="{41252C5F-C17A-4845-BD88-C40C59831590}" type="pres">
      <dgm:prSet presAssocID="{92A6AFED-5117-4B6D-B457-2EA89FD6B9A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337EF8C-0541-44D3-BD03-B5806575F277}" type="pres">
      <dgm:prSet presAssocID="{92A6AFED-5117-4B6D-B457-2EA89FD6B9A0}" presName="rootConnector" presStyleLbl="node2" presStyleIdx="0" presStyleCnt="3"/>
      <dgm:spPr/>
    </dgm:pt>
    <dgm:pt modelId="{91BE8B4B-2237-486D-B7DE-3446680AD435}" type="pres">
      <dgm:prSet presAssocID="{92A6AFED-5117-4B6D-B457-2EA89FD6B9A0}" presName="hierChild4" presStyleCnt="0"/>
      <dgm:spPr/>
    </dgm:pt>
    <dgm:pt modelId="{541CB902-2ABB-40AF-B2A3-DC810C5BFC4F}" type="pres">
      <dgm:prSet presAssocID="{92A6AFED-5117-4B6D-B457-2EA89FD6B9A0}" presName="hierChild5" presStyleCnt="0"/>
      <dgm:spPr/>
    </dgm:pt>
    <dgm:pt modelId="{88F31FEA-A497-4C3E-A6C7-025E8EC4991A}" type="pres">
      <dgm:prSet presAssocID="{A1BBE535-7500-4AE8-AD9C-81B1F56EBCF8}" presName="Name37" presStyleLbl="parChTrans1D2" presStyleIdx="1" presStyleCnt="4"/>
      <dgm:spPr/>
    </dgm:pt>
    <dgm:pt modelId="{FEB4A5B6-2C6C-4613-9A38-772CA02BA892}" type="pres">
      <dgm:prSet presAssocID="{E9718085-5F64-451A-9A41-3331ED5ED8E3}" presName="hierRoot2" presStyleCnt="0">
        <dgm:presLayoutVars>
          <dgm:hierBranch val="init"/>
        </dgm:presLayoutVars>
      </dgm:prSet>
      <dgm:spPr/>
    </dgm:pt>
    <dgm:pt modelId="{3DD2094E-A3EC-4563-A2C5-112D2FC9785D}" type="pres">
      <dgm:prSet presAssocID="{E9718085-5F64-451A-9A41-3331ED5ED8E3}" presName="rootComposite" presStyleCnt="0"/>
      <dgm:spPr/>
    </dgm:pt>
    <dgm:pt modelId="{590835E0-4FAA-4A37-844D-E2CA9444B6E1}" type="pres">
      <dgm:prSet presAssocID="{E9718085-5F64-451A-9A41-3331ED5ED8E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95474EF-DC1B-4304-8582-DBE99387FE77}" type="pres">
      <dgm:prSet presAssocID="{E9718085-5F64-451A-9A41-3331ED5ED8E3}" presName="rootConnector" presStyleLbl="node2" presStyleIdx="1" presStyleCnt="3"/>
      <dgm:spPr/>
    </dgm:pt>
    <dgm:pt modelId="{FFC891D4-093F-432D-949A-1F7F1FE1BE97}" type="pres">
      <dgm:prSet presAssocID="{E9718085-5F64-451A-9A41-3331ED5ED8E3}" presName="hierChild4" presStyleCnt="0"/>
      <dgm:spPr/>
    </dgm:pt>
    <dgm:pt modelId="{1CE2EB18-F8BA-48E6-8B35-F655DA9238AA}" type="pres">
      <dgm:prSet presAssocID="{E9718085-5F64-451A-9A41-3331ED5ED8E3}" presName="hierChild5" presStyleCnt="0"/>
      <dgm:spPr/>
    </dgm:pt>
    <dgm:pt modelId="{D950E58D-499B-4C58-8B68-21A74EB11F45}" type="pres">
      <dgm:prSet presAssocID="{D95C0825-3023-4AF6-B503-F922DBDC00B1}" presName="Name37" presStyleLbl="parChTrans1D2" presStyleIdx="2" presStyleCnt="4"/>
      <dgm:spPr/>
    </dgm:pt>
    <dgm:pt modelId="{C2BA4F22-485D-4CF3-AE74-D1924A527E77}" type="pres">
      <dgm:prSet presAssocID="{200781F9-9B70-4BAE-815A-48909F6A4D72}" presName="hierRoot2" presStyleCnt="0">
        <dgm:presLayoutVars>
          <dgm:hierBranch val="init"/>
        </dgm:presLayoutVars>
      </dgm:prSet>
      <dgm:spPr/>
    </dgm:pt>
    <dgm:pt modelId="{025E28B3-C099-4601-B74C-191AD53B4043}" type="pres">
      <dgm:prSet presAssocID="{200781F9-9B70-4BAE-815A-48909F6A4D72}" presName="rootComposite" presStyleCnt="0"/>
      <dgm:spPr/>
    </dgm:pt>
    <dgm:pt modelId="{3B2913C9-08DD-4C74-A250-AFEEE76EDA86}" type="pres">
      <dgm:prSet presAssocID="{200781F9-9B70-4BAE-815A-48909F6A4D7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3CE017-DD1A-4DD6-A3E9-973D383FA71B}" type="pres">
      <dgm:prSet presAssocID="{200781F9-9B70-4BAE-815A-48909F6A4D72}" presName="rootConnector" presStyleLbl="node2" presStyleIdx="2" presStyleCnt="3"/>
      <dgm:spPr/>
    </dgm:pt>
    <dgm:pt modelId="{27C093DF-8334-444C-9F2C-89A433059BD2}" type="pres">
      <dgm:prSet presAssocID="{200781F9-9B70-4BAE-815A-48909F6A4D72}" presName="hierChild4" presStyleCnt="0"/>
      <dgm:spPr/>
    </dgm:pt>
    <dgm:pt modelId="{97898FD0-A1DD-4298-A4F3-034DB99FF670}" type="pres">
      <dgm:prSet presAssocID="{200781F9-9B70-4BAE-815A-48909F6A4D72}" presName="hierChild5" presStyleCnt="0"/>
      <dgm:spPr/>
    </dgm:pt>
    <dgm:pt modelId="{9A70142A-B884-48B4-9081-7D75153D4CDD}" type="pres">
      <dgm:prSet presAssocID="{7CB2B55F-00A7-4A0B-828D-15662CCCC235}" presName="hierChild3" presStyleCnt="0"/>
      <dgm:spPr/>
    </dgm:pt>
    <dgm:pt modelId="{11951E51-4EC3-46C3-BF9C-5551A54808EF}" type="pres">
      <dgm:prSet presAssocID="{E9CED9FE-458A-4534-9D8B-1C38A4838835}" presName="Name111" presStyleLbl="parChTrans1D2" presStyleIdx="3" presStyleCnt="4"/>
      <dgm:spPr/>
    </dgm:pt>
    <dgm:pt modelId="{E2026F6F-D92D-436D-AB42-619A23F4D09D}" type="pres">
      <dgm:prSet presAssocID="{54F744C4-7CEF-4B74-98AF-DDBB8C619AC4}" presName="hierRoot3" presStyleCnt="0">
        <dgm:presLayoutVars>
          <dgm:hierBranch val="init"/>
        </dgm:presLayoutVars>
      </dgm:prSet>
      <dgm:spPr/>
    </dgm:pt>
    <dgm:pt modelId="{84AF10C1-B064-47F8-9291-8B0996CC877E}" type="pres">
      <dgm:prSet presAssocID="{54F744C4-7CEF-4B74-98AF-DDBB8C619AC4}" presName="rootComposite3" presStyleCnt="0"/>
      <dgm:spPr/>
    </dgm:pt>
    <dgm:pt modelId="{73751AE0-EF14-41D3-9172-6EF4778659C8}" type="pres">
      <dgm:prSet presAssocID="{54F744C4-7CEF-4B74-98AF-DDBB8C619AC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D24A489-C460-4044-9D19-6E28E9CE7507}" type="pres">
      <dgm:prSet presAssocID="{54F744C4-7CEF-4B74-98AF-DDBB8C619AC4}" presName="rootConnector3" presStyleLbl="asst1" presStyleIdx="0" presStyleCnt="1"/>
      <dgm:spPr/>
    </dgm:pt>
    <dgm:pt modelId="{9351B324-2ECE-4B09-8DC8-AA5181CA5D4E}" type="pres">
      <dgm:prSet presAssocID="{54F744C4-7CEF-4B74-98AF-DDBB8C619AC4}" presName="hierChild6" presStyleCnt="0"/>
      <dgm:spPr/>
    </dgm:pt>
    <dgm:pt modelId="{BD7D6735-1ED7-4727-BA82-56F077D0DCF7}" type="pres">
      <dgm:prSet presAssocID="{54F744C4-7CEF-4B74-98AF-DDBB8C619AC4}" presName="hierChild7" presStyleCnt="0"/>
      <dgm:spPr/>
    </dgm:pt>
  </dgm:ptLst>
  <dgm:cxnLst>
    <dgm:cxn modelId="{E0DF9445-BFEC-4EE9-8D11-DFA406D3C472}" type="presOf" srcId="{A1BBE535-7500-4AE8-AD9C-81B1F56EBCF8}" destId="{88F31FEA-A497-4C3E-A6C7-025E8EC4991A}" srcOrd="0" destOrd="0" presId="urn:microsoft.com/office/officeart/2005/8/layout/orgChart1"/>
    <dgm:cxn modelId="{B35D1799-D76C-43E3-9376-E814AA11B720}" srcId="{7CB2B55F-00A7-4A0B-828D-15662CCCC235}" destId="{92A6AFED-5117-4B6D-B457-2EA89FD6B9A0}" srcOrd="1" destOrd="0" parTransId="{8A5361E2-23C2-4EFA-91AC-F508B7D62A8E}" sibTransId="{CB23E23D-7552-4C3C-824D-14CEB6CB20BE}"/>
    <dgm:cxn modelId="{E26EEC4D-10A3-41F5-B854-7BFE03B06856}" srcId="{7CB2B55F-00A7-4A0B-828D-15662CCCC235}" destId="{E9718085-5F64-451A-9A41-3331ED5ED8E3}" srcOrd="2" destOrd="0" parTransId="{A1BBE535-7500-4AE8-AD9C-81B1F56EBCF8}" sibTransId="{859E3368-B7D9-4D6D-BC03-8B32441912C2}"/>
    <dgm:cxn modelId="{7B335DED-6D1D-4BAA-AAC0-EFFE2D171A41}" type="presOf" srcId="{200781F9-9B70-4BAE-815A-48909F6A4D72}" destId="{3B2913C9-08DD-4C74-A250-AFEEE76EDA86}" srcOrd="0" destOrd="0" presId="urn:microsoft.com/office/officeart/2005/8/layout/orgChart1"/>
    <dgm:cxn modelId="{5E9A00DB-1273-4A55-8701-A4872A280EEC}" srcId="{5BC5DCDD-AC52-4EA4-B769-001A465D2A50}" destId="{7CB2B55F-00A7-4A0B-828D-15662CCCC235}" srcOrd="0" destOrd="0" parTransId="{5B465BC5-79A2-4F74-981B-3D778DE279D3}" sibTransId="{06089AFB-F6AE-48AE-BF2D-0009692622A2}"/>
    <dgm:cxn modelId="{12AC60A3-C063-4F90-B514-305917D629AC}" type="presOf" srcId="{E9CED9FE-458A-4534-9D8B-1C38A4838835}" destId="{11951E51-4EC3-46C3-BF9C-5551A54808EF}" srcOrd="0" destOrd="0" presId="urn:microsoft.com/office/officeart/2005/8/layout/orgChart1"/>
    <dgm:cxn modelId="{254E2F66-78A3-48A6-8039-4086AC2CA63E}" type="presOf" srcId="{7CB2B55F-00A7-4A0B-828D-15662CCCC235}" destId="{224DE033-4EC4-4798-A307-9F263105B8A0}" srcOrd="0" destOrd="0" presId="urn:microsoft.com/office/officeart/2005/8/layout/orgChart1"/>
    <dgm:cxn modelId="{A3C9E2CF-EDFD-4082-878B-D6F8E698743B}" type="presOf" srcId="{7CB2B55F-00A7-4A0B-828D-15662CCCC235}" destId="{FD9001A5-89E7-4E8E-9A9F-0E8DEBFFE791}" srcOrd="1" destOrd="0" presId="urn:microsoft.com/office/officeart/2005/8/layout/orgChart1"/>
    <dgm:cxn modelId="{9D6E11E7-CF5B-4FE4-BFBF-E249FE3C138C}" srcId="{7CB2B55F-00A7-4A0B-828D-15662CCCC235}" destId="{54F744C4-7CEF-4B74-98AF-DDBB8C619AC4}" srcOrd="0" destOrd="0" parTransId="{E9CED9FE-458A-4534-9D8B-1C38A4838835}" sibTransId="{AB3FE1AA-4D2D-4FCC-9EC5-DD245E8FC399}"/>
    <dgm:cxn modelId="{CFED8303-7CC9-41D9-A9A9-0FFB9111E982}" type="presOf" srcId="{54F744C4-7CEF-4B74-98AF-DDBB8C619AC4}" destId="{7D24A489-C460-4044-9D19-6E28E9CE7507}" srcOrd="1" destOrd="0" presId="urn:microsoft.com/office/officeart/2005/8/layout/orgChart1"/>
    <dgm:cxn modelId="{9F70B294-93E9-451C-8E32-55E571F0ADEE}" type="presOf" srcId="{D95C0825-3023-4AF6-B503-F922DBDC00B1}" destId="{D950E58D-499B-4C58-8B68-21A74EB11F45}" srcOrd="0" destOrd="0" presId="urn:microsoft.com/office/officeart/2005/8/layout/orgChart1"/>
    <dgm:cxn modelId="{DDE1924C-D567-417A-BBAB-9EE778ED7A96}" type="presOf" srcId="{8A5361E2-23C2-4EFA-91AC-F508B7D62A8E}" destId="{EE6145FA-1575-4D68-A6DF-3243C0B8C2B7}" srcOrd="0" destOrd="0" presId="urn:microsoft.com/office/officeart/2005/8/layout/orgChart1"/>
    <dgm:cxn modelId="{A76E044F-B93C-4D56-914B-20A2287F52CE}" type="presOf" srcId="{E9718085-5F64-451A-9A41-3331ED5ED8E3}" destId="{590835E0-4FAA-4A37-844D-E2CA9444B6E1}" srcOrd="0" destOrd="0" presId="urn:microsoft.com/office/officeart/2005/8/layout/orgChart1"/>
    <dgm:cxn modelId="{C68EB866-0EAF-464C-B897-DC9407A9F92C}" type="presOf" srcId="{54F744C4-7CEF-4B74-98AF-DDBB8C619AC4}" destId="{73751AE0-EF14-41D3-9172-6EF4778659C8}" srcOrd="0" destOrd="0" presId="urn:microsoft.com/office/officeart/2005/8/layout/orgChart1"/>
    <dgm:cxn modelId="{A794CA73-7B70-4AF6-A8A5-1C73223F26B7}" type="presOf" srcId="{92A6AFED-5117-4B6D-B457-2EA89FD6B9A0}" destId="{41252C5F-C17A-4845-BD88-C40C59831590}" srcOrd="0" destOrd="0" presId="urn:microsoft.com/office/officeart/2005/8/layout/orgChart1"/>
    <dgm:cxn modelId="{F2633725-B0EE-4032-9DAF-F23E98BD1A17}" type="presOf" srcId="{200781F9-9B70-4BAE-815A-48909F6A4D72}" destId="{BC3CE017-DD1A-4DD6-A3E9-973D383FA71B}" srcOrd="1" destOrd="0" presId="urn:microsoft.com/office/officeart/2005/8/layout/orgChart1"/>
    <dgm:cxn modelId="{F0B6443A-BCA5-47D4-A6D4-DFE955E6B07B}" srcId="{7CB2B55F-00A7-4A0B-828D-15662CCCC235}" destId="{200781F9-9B70-4BAE-815A-48909F6A4D72}" srcOrd="3" destOrd="0" parTransId="{D95C0825-3023-4AF6-B503-F922DBDC00B1}" sibTransId="{728E0AB6-DCBF-434D-B40C-9E3DA2F8F747}"/>
    <dgm:cxn modelId="{1F4597DF-2060-41A4-8181-1312BA29EA64}" type="presOf" srcId="{5BC5DCDD-AC52-4EA4-B769-001A465D2A50}" destId="{C9362030-81F9-4EA1-8DCE-3DAB0D094ACC}" srcOrd="0" destOrd="0" presId="urn:microsoft.com/office/officeart/2005/8/layout/orgChart1"/>
    <dgm:cxn modelId="{92F28EF0-122F-4F34-8F32-BA23352E30BA}" type="presOf" srcId="{92A6AFED-5117-4B6D-B457-2EA89FD6B9A0}" destId="{6337EF8C-0541-44D3-BD03-B5806575F277}" srcOrd="1" destOrd="0" presId="urn:microsoft.com/office/officeart/2005/8/layout/orgChart1"/>
    <dgm:cxn modelId="{8DAE2C7D-C3A9-4410-BE74-1529F4D49969}" type="presOf" srcId="{E9718085-5F64-451A-9A41-3331ED5ED8E3}" destId="{A95474EF-DC1B-4304-8582-DBE99387FE77}" srcOrd="1" destOrd="0" presId="urn:microsoft.com/office/officeart/2005/8/layout/orgChart1"/>
    <dgm:cxn modelId="{5DC59F09-F7EB-4693-BADF-F78EC96543E5}" type="presParOf" srcId="{C9362030-81F9-4EA1-8DCE-3DAB0D094ACC}" destId="{A20FB765-98EC-436A-A2FF-3BB7F4BE1193}" srcOrd="0" destOrd="0" presId="urn:microsoft.com/office/officeart/2005/8/layout/orgChart1"/>
    <dgm:cxn modelId="{A10F2B4E-3E45-492C-BE0E-D177D4E19E3C}" type="presParOf" srcId="{A20FB765-98EC-436A-A2FF-3BB7F4BE1193}" destId="{EDAE3FFC-793D-4F69-A342-4868DF8CA255}" srcOrd="0" destOrd="0" presId="urn:microsoft.com/office/officeart/2005/8/layout/orgChart1"/>
    <dgm:cxn modelId="{3FC515BA-12E0-49D3-AA05-C059762290BE}" type="presParOf" srcId="{EDAE3FFC-793D-4F69-A342-4868DF8CA255}" destId="{224DE033-4EC4-4798-A307-9F263105B8A0}" srcOrd="0" destOrd="0" presId="urn:microsoft.com/office/officeart/2005/8/layout/orgChart1"/>
    <dgm:cxn modelId="{9297D164-13FE-4DB5-ACF5-E580B0701068}" type="presParOf" srcId="{EDAE3FFC-793D-4F69-A342-4868DF8CA255}" destId="{FD9001A5-89E7-4E8E-9A9F-0E8DEBFFE791}" srcOrd="1" destOrd="0" presId="urn:microsoft.com/office/officeart/2005/8/layout/orgChart1"/>
    <dgm:cxn modelId="{10B20589-9CEE-4922-9222-84E35EAE24E1}" type="presParOf" srcId="{A20FB765-98EC-436A-A2FF-3BB7F4BE1193}" destId="{C4312D5B-E0D5-4ABB-B7B5-A0F567253B3E}" srcOrd="1" destOrd="0" presId="urn:microsoft.com/office/officeart/2005/8/layout/orgChart1"/>
    <dgm:cxn modelId="{AA47167F-C5BC-4357-9217-26AEB3417E9C}" type="presParOf" srcId="{C4312D5B-E0D5-4ABB-B7B5-A0F567253B3E}" destId="{EE6145FA-1575-4D68-A6DF-3243C0B8C2B7}" srcOrd="0" destOrd="0" presId="urn:microsoft.com/office/officeart/2005/8/layout/orgChart1"/>
    <dgm:cxn modelId="{A5C72308-162E-463F-B0AF-54D7BFAAADCE}" type="presParOf" srcId="{C4312D5B-E0D5-4ABB-B7B5-A0F567253B3E}" destId="{D901842B-A868-4EFB-B745-B0EFF6A8E862}" srcOrd="1" destOrd="0" presId="urn:microsoft.com/office/officeart/2005/8/layout/orgChart1"/>
    <dgm:cxn modelId="{BB6CD9AF-F4F0-4A85-808F-3C6B0FDF6390}" type="presParOf" srcId="{D901842B-A868-4EFB-B745-B0EFF6A8E862}" destId="{23C14667-DAD4-40AF-9E16-BFF3F86D96C3}" srcOrd="0" destOrd="0" presId="urn:microsoft.com/office/officeart/2005/8/layout/orgChart1"/>
    <dgm:cxn modelId="{AF3A3408-2254-420B-AEA9-447706124AFB}" type="presParOf" srcId="{23C14667-DAD4-40AF-9E16-BFF3F86D96C3}" destId="{41252C5F-C17A-4845-BD88-C40C59831590}" srcOrd="0" destOrd="0" presId="urn:microsoft.com/office/officeart/2005/8/layout/orgChart1"/>
    <dgm:cxn modelId="{B71050E3-04B6-4457-A82F-77B608E4FD86}" type="presParOf" srcId="{23C14667-DAD4-40AF-9E16-BFF3F86D96C3}" destId="{6337EF8C-0541-44D3-BD03-B5806575F277}" srcOrd="1" destOrd="0" presId="urn:microsoft.com/office/officeart/2005/8/layout/orgChart1"/>
    <dgm:cxn modelId="{14AFB7CF-37E6-4A50-8F1C-648BEEE11727}" type="presParOf" srcId="{D901842B-A868-4EFB-B745-B0EFF6A8E862}" destId="{91BE8B4B-2237-486D-B7DE-3446680AD435}" srcOrd="1" destOrd="0" presId="urn:microsoft.com/office/officeart/2005/8/layout/orgChart1"/>
    <dgm:cxn modelId="{6567E618-5A31-4C21-AD5B-F8E92CA674C1}" type="presParOf" srcId="{D901842B-A868-4EFB-B745-B0EFF6A8E862}" destId="{541CB902-2ABB-40AF-B2A3-DC810C5BFC4F}" srcOrd="2" destOrd="0" presId="urn:microsoft.com/office/officeart/2005/8/layout/orgChart1"/>
    <dgm:cxn modelId="{A5E6BE96-75FA-40AA-B376-4A23461B63E2}" type="presParOf" srcId="{C4312D5B-E0D5-4ABB-B7B5-A0F567253B3E}" destId="{88F31FEA-A497-4C3E-A6C7-025E8EC4991A}" srcOrd="2" destOrd="0" presId="urn:microsoft.com/office/officeart/2005/8/layout/orgChart1"/>
    <dgm:cxn modelId="{587160D8-1CC9-4ADC-AE76-5381B5F28DEF}" type="presParOf" srcId="{C4312D5B-E0D5-4ABB-B7B5-A0F567253B3E}" destId="{FEB4A5B6-2C6C-4613-9A38-772CA02BA892}" srcOrd="3" destOrd="0" presId="urn:microsoft.com/office/officeart/2005/8/layout/orgChart1"/>
    <dgm:cxn modelId="{8C104EFE-9B41-490D-8EB1-116357F6822F}" type="presParOf" srcId="{FEB4A5B6-2C6C-4613-9A38-772CA02BA892}" destId="{3DD2094E-A3EC-4563-A2C5-112D2FC9785D}" srcOrd="0" destOrd="0" presId="urn:microsoft.com/office/officeart/2005/8/layout/orgChart1"/>
    <dgm:cxn modelId="{B1FAC7DE-4C0A-450C-9D10-035F4ACD11AF}" type="presParOf" srcId="{3DD2094E-A3EC-4563-A2C5-112D2FC9785D}" destId="{590835E0-4FAA-4A37-844D-E2CA9444B6E1}" srcOrd="0" destOrd="0" presId="urn:microsoft.com/office/officeart/2005/8/layout/orgChart1"/>
    <dgm:cxn modelId="{F66C8FFF-A06E-434E-A508-643AC3C9E100}" type="presParOf" srcId="{3DD2094E-A3EC-4563-A2C5-112D2FC9785D}" destId="{A95474EF-DC1B-4304-8582-DBE99387FE77}" srcOrd="1" destOrd="0" presId="urn:microsoft.com/office/officeart/2005/8/layout/orgChart1"/>
    <dgm:cxn modelId="{7EB363A7-6BF7-40F5-A313-DD61F3716832}" type="presParOf" srcId="{FEB4A5B6-2C6C-4613-9A38-772CA02BA892}" destId="{FFC891D4-093F-432D-949A-1F7F1FE1BE97}" srcOrd="1" destOrd="0" presId="urn:microsoft.com/office/officeart/2005/8/layout/orgChart1"/>
    <dgm:cxn modelId="{6F733025-5D29-49E4-A94F-1C386DB69997}" type="presParOf" srcId="{FEB4A5B6-2C6C-4613-9A38-772CA02BA892}" destId="{1CE2EB18-F8BA-48E6-8B35-F655DA9238AA}" srcOrd="2" destOrd="0" presId="urn:microsoft.com/office/officeart/2005/8/layout/orgChart1"/>
    <dgm:cxn modelId="{829EE3B1-8F65-42C6-A018-F1F2BB79589A}" type="presParOf" srcId="{C4312D5B-E0D5-4ABB-B7B5-A0F567253B3E}" destId="{D950E58D-499B-4C58-8B68-21A74EB11F45}" srcOrd="4" destOrd="0" presId="urn:microsoft.com/office/officeart/2005/8/layout/orgChart1"/>
    <dgm:cxn modelId="{D8FAE5C5-4B44-4F53-A9AD-0E526027C289}" type="presParOf" srcId="{C4312D5B-E0D5-4ABB-B7B5-A0F567253B3E}" destId="{C2BA4F22-485D-4CF3-AE74-D1924A527E77}" srcOrd="5" destOrd="0" presId="urn:microsoft.com/office/officeart/2005/8/layout/orgChart1"/>
    <dgm:cxn modelId="{6EA0C86A-2336-497A-BFDE-1752FBC4470E}" type="presParOf" srcId="{C2BA4F22-485D-4CF3-AE74-D1924A527E77}" destId="{025E28B3-C099-4601-B74C-191AD53B4043}" srcOrd="0" destOrd="0" presId="urn:microsoft.com/office/officeart/2005/8/layout/orgChart1"/>
    <dgm:cxn modelId="{30D12CB0-F6CA-4D52-AFF4-043A8BB02E45}" type="presParOf" srcId="{025E28B3-C099-4601-B74C-191AD53B4043}" destId="{3B2913C9-08DD-4C74-A250-AFEEE76EDA86}" srcOrd="0" destOrd="0" presId="urn:microsoft.com/office/officeart/2005/8/layout/orgChart1"/>
    <dgm:cxn modelId="{AC6706F3-397D-429D-9475-4617DCC34765}" type="presParOf" srcId="{025E28B3-C099-4601-B74C-191AD53B4043}" destId="{BC3CE017-DD1A-4DD6-A3E9-973D383FA71B}" srcOrd="1" destOrd="0" presId="urn:microsoft.com/office/officeart/2005/8/layout/orgChart1"/>
    <dgm:cxn modelId="{F85E0561-60DA-4E7A-809B-8FEF3D83FA65}" type="presParOf" srcId="{C2BA4F22-485D-4CF3-AE74-D1924A527E77}" destId="{27C093DF-8334-444C-9F2C-89A433059BD2}" srcOrd="1" destOrd="0" presId="urn:microsoft.com/office/officeart/2005/8/layout/orgChart1"/>
    <dgm:cxn modelId="{24086FAF-86F1-4E02-B265-13582A2049DB}" type="presParOf" srcId="{C2BA4F22-485D-4CF3-AE74-D1924A527E77}" destId="{97898FD0-A1DD-4298-A4F3-034DB99FF670}" srcOrd="2" destOrd="0" presId="urn:microsoft.com/office/officeart/2005/8/layout/orgChart1"/>
    <dgm:cxn modelId="{71982A0C-C29F-46F2-8CC8-8A23CABC2F49}" type="presParOf" srcId="{A20FB765-98EC-436A-A2FF-3BB7F4BE1193}" destId="{9A70142A-B884-48B4-9081-7D75153D4CDD}" srcOrd="2" destOrd="0" presId="urn:microsoft.com/office/officeart/2005/8/layout/orgChart1"/>
    <dgm:cxn modelId="{79E0AA9E-134A-4094-817E-9A8CA747FA4A}" type="presParOf" srcId="{9A70142A-B884-48B4-9081-7D75153D4CDD}" destId="{11951E51-4EC3-46C3-BF9C-5551A54808EF}" srcOrd="0" destOrd="0" presId="urn:microsoft.com/office/officeart/2005/8/layout/orgChart1"/>
    <dgm:cxn modelId="{1B1C593C-088E-429D-9234-1BEBF042CAD0}" type="presParOf" srcId="{9A70142A-B884-48B4-9081-7D75153D4CDD}" destId="{E2026F6F-D92D-436D-AB42-619A23F4D09D}" srcOrd="1" destOrd="0" presId="urn:microsoft.com/office/officeart/2005/8/layout/orgChart1"/>
    <dgm:cxn modelId="{475E2D6C-9A97-4227-8239-92A596141087}" type="presParOf" srcId="{E2026F6F-D92D-436D-AB42-619A23F4D09D}" destId="{84AF10C1-B064-47F8-9291-8B0996CC877E}" srcOrd="0" destOrd="0" presId="urn:microsoft.com/office/officeart/2005/8/layout/orgChart1"/>
    <dgm:cxn modelId="{6771A317-0F90-4260-B5CE-540FFCFD0D6E}" type="presParOf" srcId="{84AF10C1-B064-47F8-9291-8B0996CC877E}" destId="{73751AE0-EF14-41D3-9172-6EF4778659C8}" srcOrd="0" destOrd="0" presId="urn:microsoft.com/office/officeart/2005/8/layout/orgChart1"/>
    <dgm:cxn modelId="{30DA1BAC-C6C7-4000-9E5B-308FC0923CD1}" type="presParOf" srcId="{84AF10C1-B064-47F8-9291-8B0996CC877E}" destId="{7D24A489-C460-4044-9D19-6E28E9CE7507}" srcOrd="1" destOrd="0" presId="urn:microsoft.com/office/officeart/2005/8/layout/orgChart1"/>
    <dgm:cxn modelId="{008DBDEA-306B-4206-B0EF-8AF5447A834D}" type="presParOf" srcId="{E2026F6F-D92D-436D-AB42-619A23F4D09D}" destId="{9351B324-2ECE-4B09-8DC8-AA5181CA5D4E}" srcOrd="1" destOrd="0" presId="urn:microsoft.com/office/officeart/2005/8/layout/orgChart1"/>
    <dgm:cxn modelId="{CA1AE489-1A9D-45C1-B9C3-D3A4790FF63D}" type="presParOf" srcId="{E2026F6F-D92D-436D-AB42-619A23F4D09D}" destId="{BD7D6735-1ED7-4727-BA82-56F077D0DC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6675DF-B491-43E6-976D-98A1023B1C7B}" type="doc">
      <dgm:prSet loTypeId="urn:microsoft.com/office/officeart/2005/8/layout/orgChart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9CA70DDB-2C5E-4DBD-B301-E580F4257CCD}">
      <dgm:prSet phldrT="[Texto]"/>
      <dgm:spPr/>
      <dgm:t>
        <a:bodyPr/>
        <a:lstStyle/>
        <a:p>
          <a:r>
            <a:rPr lang="es-MX" dirty="0" smtClean="0"/>
            <a:t>Tipos de </a:t>
          </a:r>
          <a:r>
            <a:rPr lang="es-MX" dirty="0" err="1" smtClean="0"/>
            <a:t>Self</a:t>
          </a:r>
          <a:endParaRPr lang="es-MX" dirty="0"/>
        </a:p>
      </dgm:t>
    </dgm:pt>
    <dgm:pt modelId="{E31D8F17-9086-4000-9398-578817BA8A2D}" type="parTrans" cxnId="{81CD2B8F-14E7-402F-8C67-FA4692AE60DC}">
      <dgm:prSet/>
      <dgm:spPr/>
      <dgm:t>
        <a:bodyPr/>
        <a:lstStyle/>
        <a:p>
          <a:endParaRPr lang="es-MX"/>
        </a:p>
      </dgm:t>
    </dgm:pt>
    <dgm:pt modelId="{5D56BBC7-CDEC-4FB1-8627-691C413D0899}" type="sibTrans" cxnId="{81CD2B8F-14E7-402F-8C67-FA4692AE60DC}">
      <dgm:prSet/>
      <dgm:spPr/>
      <dgm:t>
        <a:bodyPr/>
        <a:lstStyle/>
        <a:p>
          <a:endParaRPr lang="es-MX"/>
        </a:p>
      </dgm:t>
    </dgm:pt>
    <dgm:pt modelId="{F5A1F221-1223-4202-BF6B-044E066070A4}" type="asst">
      <dgm:prSet phldrT="[Texto]"/>
      <dgm:spPr/>
      <dgm:t>
        <a:bodyPr/>
        <a:lstStyle/>
        <a:p>
          <a:r>
            <a:rPr lang="es-MX" dirty="0" err="1" smtClean="0"/>
            <a:t>Self</a:t>
          </a:r>
          <a:r>
            <a:rPr lang="es-MX" dirty="0" smtClean="0"/>
            <a:t> ecológico.</a:t>
          </a:r>
          <a:endParaRPr lang="es-MX" dirty="0"/>
        </a:p>
      </dgm:t>
    </dgm:pt>
    <dgm:pt modelId="{BC49A4E4-737F-4F51-A848-5036F1A14AC8}" type="parTrans" cxnId="{F5B8930C-5CB6-49BA-AF22-7EAA99194A3C}">
      <dgm:prSet/>
      <dgm:spPr/>
      <dgm:t>
        <a:bodyPr/>
        <a:lstStyle/>
        <a:p>
          <a:endParaRPr lang="es-MX"/>
        </a:p>
      </dgm:t>
    </dgm:pt>
    <dgm:pt modelId="{8E2FD66D-AFD1-48E3-BB97-65A4DE064F67}" type="sibTrans" cxnId="{F5B8930C-5CB6-49BA-AF22-7EAA99194A3C}">
      <dgm:prSet/>
      <dgm:spPr/>
      <dgm:t>
        <a:bodyPr/>
        <a:lstStyle/>
        <a:p>
          <a:endParaRPr lang="es-MX"/>
        </a:p>
      </dgm:t>
    </dgm:pt>
    <dgm:pt modelId="{29705192-8CA5-42ED-A4EB-6F26E1C9F0D6}">
      <dgm:prSet phldrT="[Texto]"/>
      <dgm:spPr/>
      <dgm:t>
        <a:bodyPr/>
        <a:lstStyle/>
        <a:p>
          <a:r>
            <a:rPr lang="es-MX" dirty="0" err="1" smtClean="0"/>
            <a:t>Self</a:t>
          </a:r>
          <a:r>
            <a:rPr lang="es-MX" dirty="0" smtClean="0"/>
            <a:t> interpersonal</a:t>
          </a:r>
          <a:endParaRPr lang="es-MX" dirty="0"/>
        </a:p>
      </dgm:t>
    </dgm:pt>
    <dgm:pt modelId="{EBD47FD3-7705-4CAC-AA33-D8636CD3221E}" type="parTrans" cxnId="{333085AC-D9DD-48A8-B6A2-EE288D13F558}">
      <dgm:prSet/>
      <dgm:spPr/>
      <dgm:t>
        <a:bodyPr/>
        <a:lstStyle/>
        <a:p>
          <a:endParaRPr lang="es-MX"/>
        </a:p>
      </dgm:t>
    </dgm:pt>
    <dgm:pt modelId="{57140C9A-2953-45DF-A3CF-240220511C14}" type="sibTrans" cxnId="{333085AC-D9DD-48A8-B6A2-EE288D13F558}">
      <dgm:prSet/>
      <dgm:spPr/>
      <dgm:t>
        <a:bodyPr/>
        <a:lstStyle/>
        <a:p>
          <a:endParaRPr lang="es-MX"/>
        </a:p>
      </dgm:t>
    </dgm:pt>
    <dgm:pt modelId="{41F9F7B7-7FCB-46B6-B278-1281AF24FD9E}">
      <dgm:prSet phldrT="[Texto]"/>
      <dgm:spPr/>
      <dgm:t>
        <a:bodyPr/>
        <a:lstStyle/>
        <a:p>
          <a:r>
            <a:rPr lang="es-MX" dirty="0" err="1" smtClean="0"/>
            <a:t>Self</a:t>
          </a:r>
          <a:r>
            <a:rPr lang="es-MX" dirty="0" smtClean="0"/>
            <a:t> temporalmente extendido</a:t>
          </a:r>
          <a:endParaRPr lang="es-MX" dirty="0"/>
        </a:p>
      </dgm:t>
    </dgm:pt>
    <dgm:pt modelId="{EB432F38-866A-404B-81B2-42615BEB933A}" type="parTrans" cxnId="{EB340E3E-E143-47ED-BADC-ACA2FA449A19}">
      <dgm:prSet/>
      <dgm:spPr/>
      <dgm:t>
        <a:bodyPr/>
        <a:lstStyle/>
        <a:p>
          <a:endParaRPr lang="es-MX"/>
        </a:p>
      </dgm:t>
    </dgm:pt>
    <dgm:pt modelId="{CE11AF90-F477-4BC6-82E8-BD1AA990C285}" type="sibTrans" cxnId="{EB340E3E-E143-47ED-BADC-ACA2FA449A19}">
      <dgm:prSet/>
      <dgm:spPr/>
      <dgm:t>
        <a:bodyPr/>
        <a:lstStyle/>
        <a:p>
          <a:endParaRPr lang="es-MX"/>
        </a:p>
      </dgm:t>
    </dgm:pt>
    <dgm:pt modelId="{049D6045-9D0D-41DE-8671-3756D972FA6C}">
      <dgm:prSet phldrT="[Texto]"/>
      <dgm:spPr/>
      <dgm:t>
        <a:bodyPr/>
        <a:lstStyle/>
        <a:p>
          <a:r>
            <a:rPr lang="es-MX" dirty="0" err="1" smtClean="0"/>
            <a:t>Self</a:t>
          </a:r>
          <a:r>
            <a:rPr lang="es-MX" smtClean="0"/>
            <a:t> privado</a:t>
          </a:r>
          <a:r>
            <a:rPr lang="es-MX" dirty="0" smtClean="0"/>
            <a:t>.</a:t>
          </a:r>
          <a:endParaRPr lang="es-MX" dirty="0"/>
        </a:p>
      </dgm:t>
    </dgm:pt>
    <dgm:pt modelId="{7817E28E-2951-4FBD-A0C6-290A042440D4}" type="parTrans" cxnId="{532D7308-CBC5-4765-A7D4-5FD5E055FFA0}">
      <dgm:prSet/>
      <dgm:spPr/>
      <dgm:t>
        <a:bodyPr/>
        <a:lstStyle/>
        <a:p>
          <a:endParaRPr lang="es-MX"/>
        </a:p>
      </dgm:t>
    </dgm:pt>
    <dgm:pt modelId="{4FB61A71-D965-4636-8860-E066EAEC662D}" type="sibTrans" cxnId="{532D7308-CBC5-4765-A7D4-5FD5E055FFA0}">
      <dgm:prSet/>
      <dgm:spPr/>
      <dgm:t>
        <a:bodyPr/>
        <a:lstStyle/>
        <a:p>
          <a:endParaRPr lang="es-MX"/>
        </a:p>
      </dgm:t>
    </dgm:pt>
    <dgm:pt modelId="{1248B772-AA14-42C1-A523-46690B292C07}" type="pres">
      <dgm:prSet presAssocID="{056675DF-B491-43E6-976D-98A1023B1C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327598-ABB5-4460-921F-7ED776A170FB}" type="pres">
      <dgm:prSet presAssocID="{9CA70DDB-2C5E-4DBD-B301-E580F4257CCD}" presName="hierRoot1" presStyleCnt="0">
        <dgm:presLayoutVars>
          <dgm:hierBranch val="init"/>
        </dgm:presLayoutVars>
      </dgm:prSet>
      <dgm:spPr/>
    </dgm:pt>
    <dgm:pt modelId="{916DE087-A126-4D7E-910E-6683DF7CDDA7}" type="pres">
      <dgm:prSet presAssocID="{9CA70DDB-2C5E-4DBD-B301-E580F4257CCD}" presName="rootComposite1" presStyleCnt="0"/>
      <dgm:spPr/>
    </dgm:pt>
    <dgm:pt modelId="{71373CC3-0BCD-4BD7-96D3-75CE707CF94F}" type="pres">
      <dgm:prSet presAssocID="{9CA70DDB-2C5E-4DBD-B301-E580F4257CCD}" presName="rootText1" presStyleLbl="node0" presStyleIdx="0" presStyleCnt="1">
        <dgm:presLayoutVars>
          <dgm:chPref val="3"/>
        </dgm:presLayoutVars>
      </dgm:prSet>
      <dgm:spPr/>
    </dgm:pt>
    <dgm:pt modelId="{86622EE2-81C4-4693-A51A-3F6F72D876C6}" type="pres">
      <dgm:prSet presAssocID="{9CA70DDB-2C5E-4DBD-B301-E580F4257CCD}" presName="rootConnector1" presStyleLbl="node1" presStyleIdx="0" presStyleCnt="0"/>
      <dgm:spPr/>
    </dgm:pt>
    <dgm:pt modelId="{C590F9FA-DFC5-42F9-9150-3C8CD783ED31}" type="pres">
      <dgm:prSet presAssocID="{9CA70DDB-2C5E-4DBD-B301-E580F4257CCD}" presName="hierChild2" presStyleCnt="0"/>
      <dgm:spPr/>
    </dgm:pt>
    <dgm:pt modelId="{A20AF9CF-79BE-4624-B804-78766B102DD1}" type="pres">
      <dgm:prSet presAssocID="{EBD47FD3-7705-4CAC-AA33-D8636CD3221E}" presName="Name37" presStyleLbl="parChTrans1D2" presStyleIdx="0" presStyleCnt="4"/>
      <dgm:spPr/>
    </dgm:pt>
    <dgm:pt modelId="{8240D4FD-7C32-420F-8906-BDA1D96EFC20}" type="pres">
      <dgm:prSet presAssocID="{29705192-8CA5-42ED-A4EB-6F26E1C9F0D6}" presName="hierRoot2" presStyleCnt="0">
        <dgm:presLayoutVars>
          <dgm:hierBranch val="init"/>
        </dgm:presLayoutVars>
      </dgm:prSet>
      <dgm:spPr/>
    </dgm:pt>
    <dgm:pt modelId="{5943AA88-5AAC-48E6-BE70-8C7746EFF470}" type="pres">
      <dgm:prSet presAssocID="{29705192-8CA5-42ED-A4EB-6F26E1C9F0D6}" presName="rootComposite" presStyleCnt="0"/>
      <dgm:spPr/>
    </dgm:pt>
    <dgm:pt modelId="{11BB6DD6-AE39-475D-BB7D-9765E93DD8CF}" type="pres">
      <dgm:prSet presAssocID="{29705192-8CA5-42ED-A4EB-6F26E1C9F0D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1FFB956-94E3-4F22-B7F9-5951C721B4CA}" type="pres">
      <dgm:prSet presAssocID="{29705192-8CA5-42ED-A4EB-6F26E1C9F0D6}" presName="rootConnector" presStyleLbl="node2" presStyleIdx="0" presStyleCnt="3"/>
      <dgm:spPr/>
    </dgm:pt>
    <dgm:pt modelId="{B02A2F03-BEC1-423A-8DF6-8DB4A7112626}" type="pres">
      <dgm:prSet presAssocID="{29705192-8CA5-42ED-A4EB-6F26E1C9F0D6}" presName="hierChild4" presStyleCnt="0"/>
      <dgm:spPr/>
    </dgm:pt>
    <dgm:pt modelId="{84707262-149B-4F50-896A-57DD166451F0}" type="pres">
      <dgm:prSet presAssocID="{29705192-8CA5-42ED-A4EB-6F26E1C9F0D6}" presName="hierChild5" presStyleCnt="0"/>
      <dgm:spPr/>
    </dgm:pt>
    <dgm:pt modelId="{DDEA6248-97A9-4D2F-86B0-8CDF71E44724}" type="pres">
      <dgm:prSet presAssocID="{EB432F38-866A-404B-81B2-42615BEB933A}" presName="Name37" presStyleLbl="parChTrans1D2" presStyleIdx="1" presStyleCnt="4"/>
      <dgm:spPr/>
    </dgm:pt>
    <dgm:pt modelId="{70F734EB-CEE8-4D61-90A2-913B505C7256}" type="pres">
      <dgm:prSet presAssocID="{41F9F7B7-7FCB-46B6-B278-1281AF24FD9E}" presName="hierRoot2" presStyleCnt="0">
        <dgm:presLayoutVars>
          <dgm:hierBranch val="init"/>
        </dgm:presLayoutVars>
      </dgm:prSet>
      <dgm:spPr/>
    </dgm:pt>
    <dgm:pt modelId="{1D33B08D-158E-4D07-89FA-C7112A60F82C}" type="pres">
      <dgm:prSet presAssocID="{41F9F7B7-7FCB-46B6-B278-1281AF24FD9E}" presName="rootComposite" presStyleCnt="0"/>
      <dgm:spPr/>
    </dgm:pt>
    <dgm:pt modelId="{D4FF53D0-BFE0-4EAB-8429-D9A2F1A1B0D2}" type="pres">
      <dgm:prSet presAssocID="{41F9F7B7-7FCB-46B6-B278-1281AF24FD9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E38897-19D1-4AD2-AAF3-56122BED4A3C}" type="pres">
      <dgm:prSet presAssocID="{41F9F7B7-7FCB-46B6-B278-1281AF24FD9E}" presName="rootConnector" presStyleLbl="node2" presStyleIdx="1" presStyleCnt="3"/>
      <dgm:spPr/>
    </dgm:pt>
    <dgm:pt modelId="{36C7A10D-5BF8-42C9-A1BE-5C2C458E1111}" type="pres">
      <dgm:prSet presAssocID="{41F9F7B7-7FCB-46B6-B278-1281AF24FD9E}" presName="hierChild4" presStyleCnt="0"/>
      <dgm:spPr/>
    </dgm:pt>
    <dgm:pt modelId="{D2606824-9C84-43A9-8A7F-302BF17A2E93}" type="pres">
      <dgm:prSet presAssocID="{41F9F7B7-7FCB-46B6-B278-1281AF24FD9E}" presName="hierChild5" presStyleCnt="0"/>
      <dgm:spPr/>
    </dgm:pt>
    <dgm:pt modelId="{B58B3B32-BF1A-4DBD-9D0E-272F19FBA2FF}" type="pres">
      <dgm:prSet presAssocID="{7817E28E-2951-4FBD-A0C6-290A042440D4}" presName="Name37" presStyleLbl="parChTrans1D2" presStyleIdx="2" presStyleCnt="4"/>
      <dgm:spPr/>
    </dgm:pt>
    <dgm:pt modelId="{5B7365CC-0D1D-4D0B-87EF-DA2EC4374F3A}" type="pres">
      <dgm:prSet presAssocID="{049D6045-9D0D-41DE-8671-3756D972FA6C}" presName="hierRoot2" presStyleCnt="0">
        <dgm:presLayoutVars>
          <dgm:hierBranch val="init"/>
        </dgm:presLayoutVars>
      </dgm:prSet>
      <dgm:spPr/>
    </dgm:pt>
    <dgm:pt modelId="{90D1F7F0-F2D1-49EF-8FB4-A159CD47B7EA}" type="pres">
      <dgm:prSet presAssocID="{049D6045-9D0D-41DE-8671-3756D972FA6C}" presName="rootComposite" presStyleCnt="0"/>
      <dgm:spPr/>
    </dgm:pt>
    <dgm:pt modelId="{3F0EF1AD-7CF4-4D34-8598-CB80E5A269B0}" type="pres">
      <dgm:prSet presAssocID="{049D6045-9D0D-41DE-8671-3756D972FA6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3B5778-750D-469A-951E-026A1443038B}" type="pres">
      <dgm:prSet presAssocID="{049D6045-9D0D-41DE-8671-3756D972FA6C}" presName="rootConnector" presStyleLbl="node2" presStyleIdx="2" presStyleCnt="3"/>
      <dgm:spPr/>
    </dgm:pt>
    <dgm:pt modelId="{86C55D15-CACF-4F02-9E0A-AFB1D1DCF85F}" type="pres">
      <dgm:prSet presAssocID="{049D6045-9D0D-41DE-8671-3756D972FA6C}" presName="hierChild4" presStyleCnt="0"/>
      <dgm:spPr/>
    </dgm:pt>
    <dgm:pt modelId="{44960FA7-E379-4B9D-A723-7055B0D7D773}" type="pres">
      <dgm:prSet presAssocID="{049D6045-9D0D-41DE-8671-3756D972FA6C}" presName="hierChild5" presStyleCnt="0"/>
      <dgm:spPr/>
    </dgm:pt>
    <dgm:pt modelId="{8A0FB5BD-FCDC-4699-A34C-96432C7142A0}" type="pres">
      <dgm:prSet presAssocID="{9CA70DDB-2C5E-4DBD-B301-E580F4257CCD}" presName="hierChild3" presStyleCnt="0"/>
      <dgm:spPr/>
    </dgm:pt>
    <dgm:pt modelId="{899F6A08-B3DE-4A04-9267-478C91B334F1}" type="pres">
      <dgm:prSet presAssocID="{BC49A4E4-737F-4F51-A848-5036F1A14AC8}" presName="Name111" presStyleLbl="parChTrans1D2" presStyleIdx="3" presStyleCnt="4"/>
      <dgm:spPr/>
    </dgm:pt>
    <dgm:pt modelId="{230977A4-A214-40A4-A12E-B5749605E32B}" type="pres">
      <dgm:prSet presAssocID="{F5A1F221-1223-4202-BF6B-044E066070A4}" presName="hierRoot3" presStyleCnt="0">
        <dgm:presLayoutVars>
          <dgm:hierBranch val="init"/>
        </dgm:presLayoutVars>
      </dgm:prSet>
      <dgm:spPr/>
    </dgm:pt>
    <dgm:pt modelId="{18CB491C-B4DE-44F5-B75E-9281B04A7AD3}" type="pres">
      <dgm:prSet presAssocID="{F5A1F221-1223-4202-BF6B-044E066070A4}" presName="rootComposite3" presStyleCnt="0"/>
      <dgm:spPr/>
    </dgm:pt>
    <dgm:pt modelId="{D2CEA024-791C-4D02-A59A-CF4CC66FEBF8}" type="pres">
      <dgm:prSet presAssocID="{F5A1F221-1223-4202-BF6B-044E066070A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749DCFF-71DF-4F78-9286-8FDFA72F3390}" type="pres">
      <dgm:prSet presAssocID="{F5A1F221-1223-4202-BF6B-044E066070A4}" presName="rootConnector3" presStyleLbl="asst1" presStyleIdx="0" presStyleCnt="1"/>
      <dgm:spPr/>
    </dgm:pt>
    <dgm:pt modelId="{4696BF97-7451-470C-8A9F-03CDB82C45B2}" type="pres">
      <dgm:prSet presAssocID="{F5A1F221-1223-4202-BF6B-044E066070A4}" presName="hierChild6" presStyleCnt="0"/>
      <dgm:spPr/>
    </dgm:pt>
    <dgm:pt modelId="{57DF1F96-07D1-4664-872C-8E485B4C9187}" type="pres">
      <dgm:prSet presAssocID="{F5A1F221-1223-4202-BF6B-044E066070A4}" presName="hierChild7" presStyleCnt="0"/>
      <dgm:spPr/>
    </dgm:pt>
  </dgm:ptLst>
  <dgm:cxnLst>
    <dgm:cxn modelId="{36FE24EE-3710-47A2-BA7B-79B3BEA4EAC9}" type="presOf" srcId="{41F9F7B7-7FCB-46B6-B278-1281AF24FD9E}" destId="{7AE38897-19D1-4AD2-AAF3-56122BED4A3C}" srcOrd="1" destOrd="0" presId="urn:microsoft.com/office/officeart/2005/8/layout/orgChart1"/>
    <dgm:cxn modelId="{7C276586-A235-466F-91E2-2A39575E01B7}" type="presOf" srcId="{EBD47FD3-7705-4CAC-AA33-D8636CD3221E}" destId="{A20AF9CF-79BE-4624-B804-78766B102DD1}" srcOrd="0" destOrd="0" presId="urn:microsoft.com/office/officeart/2005/8/layout/orgChart1"/>
    <dgm:cxn modelId="{157AA88E-1778-47B6-8304-6C6AC74C5999}" type="presOf" srcId="{F5A1F221-1223-4202-BF6B-044E066070A4}" destId="{A749DCFF-71DF-4F78-9286-8FDFA72F3390}" srcOrd="1" destOrd="0" presId="urn:microsoft.com/office/officeart/2005/8/layout/orgChart1"/>
    <dgm:cxn modelId="{81CD2B8F-14E7-402F-8C67-FA4692AE60DC}" srcId="{056675DF-B491-43E6-976D-98A1023B1C7B}" destId="{9CA70DDB-2C5E-4DBD-B301-E580F4257CCD}" srcOrd="0" destOrd="0" parTransId="{E31D8F17-9086-4000-9398-578817BA8A2D}" sibTransId="{5D56BBC7-CDEC-4FB1-8627-691C413D0899}"/>
    <dgm:cxn modelId="{F5B8930C-5CB6-49BA-AF22-7EAA99194A3C}" srcId="{9CA70DDB-2C5E-4DBD-B301-E580F4257CCD}" destId="{F5A1F221-1223-4202-BF6B-044E066070A4}" srcOrd="0" destOrd="0" parTransId="{BC49A4E4-737F-4F51-A848-5036F1A14AC8}" sibTransId="{8E2FD66D-AFD1-48E3-BB97-65A4DE064F67}"/>
    <dgm:cxn modelId="{412F493E-D439-43FE-855A-715218EA8E47}" type="presOf" srcId="{EB432F38-866A-404B-81B2-42615BEB933A}" destId="{DDEA6248-97A9-4D2F-86B0-8CDF71E44724}" srcOrd="0" destOrd="0" presId="urn:microsoft.com/office/officeart/2005/8/layout/orgChart1"/>
    <dgm:cxn modelId="{C8E073C2-428D-4F3E-9E21-6E510E0B5E33}" type="presOf" srcId="{7817E28E-2951-4FBD-A0C6-290A042440D4}" destId="{B58B3B32-BF1A-4DBD-9D0E-272F19FBA2FF}" srcOrd="0" destOrd="0" presId="urn:microsoft.com/office/officeart/2005/8/layout/orgChart1"/>
    <dgm:cxn modelId="{532D7308-CBC5-4765-A7D4-5FD5E055FFA0}" srcId="{9CA70DDB-2C5E-4DBD-B301-E580F4257CCD}" destId="{049D6045-9D0D-41DE-8671-3756D972FA6C}" srcOrd="3" destOrd="0" parTransId="{7817E28E-2951-4FBD-A0C6-290A042440D4}" sibTransId="{4FB61A71-D965-4636-8860-E066EAEC662D}"/>
    <dgm:cxn modelId="{0D495E85-D361-4B6A-A159-F286C02DC659}" type="presOf" srcId="{29705192-8CA5-42ED-A4EB-6F26E1C9F0D6}" destId="{D1FFB956-94E3-4F22-B7F9-5951C721B4CA}" srcOrd="1" destOrd="0" presId="urn:microsoft.com/office/officeart/2005/8/layout/orgChart1"/>
    <dgm:cxn modelId="{EB340E3E-E143-47ED-BADC-ACA2FA449A19}" srcId="{9CA70DDB-2C5E-4DBD-B301-E580F4257CCD}" destId="{41F9F7B7-7FCB-46B6-B278-1281AF24FD9E}" srcOrd="2" destOrd="0" parTransId="{EB432F38-866A-404B-81B2-42615BEB933A}" sibTransId="{CE11AF90-F477-4BC6-82E8-BD1AA990C285}"/>
    <dgm:cxn modelId="{96C592E7-BE53-4B90-94DF-61090D4E9C7E}" type="presOf" srcId="{29705192-8CA5-42ED-A4EB-6F26E1C9F0D6}" destId="{11BB6DD6-AE39-475D-BB7D-9765E93DD8CF}" srcOrd="0" destOrd="0" presId="urn:microsoft.com/office/officeart/2005/8/layout/orgChart1"/>
    <dgm:cxn modelId="{B76300CB-E737-4824-A092-C13E17C4997E}" type="presOf" srcId="{9CA70DDB-2C5E-4DBD-B301-E580F4257CCD}" destId="{86622EE2-81C4-4693-A51A-3F6F72D876C6}" srcOrd="1" destOrd="0" presId="urn:microsoft.com/office/officeart/2005/8/layout/orgChart1"/>
    <dgm:cxn modelId="{E5C77DF0-0D86-41A0-8877-D9EF123E9DD6}" type="presOf" srcId="{BC49A4E4-737F-4F51-A848-5036F1A14AC8}" destId="{899F6A08-B3DE-4A04-9267-478C91B334F1}" srcOrd="0" destOrd="0" presId="urn:microsoft.com/office/officeart/2005/8/layout/orgChart1"/>
    <dgm:cxn modelId="{45E9872D-5A96-4824-BE77-2F26EAF4D5EC}" type="presOf" srcId="{049D6045-9D0D-41DE-8671-3756D972FA6C}" destId="{EC3B5778-750D-469A-951E-026A1443038B}" srcOrd="1" destOrd="0" presId="urn:microsoft.com/office/officeart/2005/8/layout/orgChart1"/>
    <dgm:cxn modelId="{333085AC-D9DD-48A8-B6A2-EE288D13F558}" srcId="{9CA70DDB-2C5E-4DBD-B301-E580F4257CCD}" destId="{29705192-8CA5-42ED-A4EB-6F26E1C9F0D6}" srcOrd="1" destOrd="0" parTransId="{EBD47FD3-7705-4CAC-AA33-D8636CD3221E}" sibTransId="{57140C9A-2953-45DF-A3CF-240220511C14}"/>
    <dgm:cxn modelId="{2F240B9C-CBA0-4357-A74E-F84CAEE3CEC6}" type="presOf" srcId="{056675DF-B491-43E6-976D-98A1023B1C7B}" destId="{1248B772-AA14-42C1-A523-46690B292C07}" srcOrd="0" destOrd="0" presId="urn:microsoft.com/office/officeart/2005/8/layout/orgChart1"/>
    <dgm:cxn modelId="{E5016141-D56E-4438-8E37-6F4C842F1DE0}" type="presOf" srcId="{F5A1F221-1223-4202-BF6B-044E066070A4}" destId="{D2CEA024-791C-4D02-A59A-CF4CC66FEBF8}" srcOrd="0" destOrd="0" presId="urn:microsoft.com/office/officeart/2005/8/layout/orgChart1"/>
    <dgm:cxn modelId="{774B2356-D0FE-4014-860B-7217A2E87463}" type="presOf" srcId="{41F9F7B7-7FCB-46B6-B278-1281AF24FD9E}" destId="{D4FF53D0-BFE0-4EAB-8429-D9A2F1A1B0D2}" srcOrd="0" destOrd="0" presId="urn:microsoft.com/office/officeart/2005/8/layout/orgChart1"/>
    <dgm:cxn modelId="{1CF22A5B-C046-4611-A0B9-7EADC80244E1}" type="presOf" srcId="{049D6045-9D0D-41DE-8671-3756D972FA6C}" destId="{3F0EF1AD-7CF4-4D34-8598-CB80E5A269B0}" srcOrd="0" destOrd="0" presId="urn:microsoft.com/office/officeart/2005/8/layout/orgChart1"/>
    <dgm:cxn modelId="{5DBC0D99-6FC7-4901-BE5C-E2CB91947C8C}" type="presOf" srcId="{9CA70DDB-2C5E-4DBD-B301-E580F4257CCD}" destId="{71373CC3-0BCD-4BD7-96D3-75CE707CF94F}" srcOrd="0" destOrd="0" presId="urn:microsoft.com/office/officeart/2005/8/layout/orgChart1"/>
    <dgm:cxn modelId="{236EF51A-F4B9-4828-A29C-630FFA504FC2}" type="presParOf" srcId="{1248B772-AA14-42C1-A523-46690B292C07}" destId="{6F327598-ABB5-4460-921F-7ED776A170FB}" srcOrd="0" destOrd="0" presId="urn:microsoft.com/office/officeart/2005/8/layout/orgChart1"/>
    <dgm:cxn modelId="{FC03D0E5-4234-4D49-A7D7-FA0ED04D1801}" type="presParOf" srcId="{6F327598-ABB5-4460-921F-7ED776A170FB}" destId="{916DE087-A126-4D7E-910E-6683DF7CDDA7}" srcOrd="0" destOrd="0" presId="urn:microsoft.com/office/officeart/2005/8/layout/orgChart1"/>
    <dgm:cxn modelId="{884AC483-8650-4836-8460-E949EECAA4F6}" type="presParOf" srcId="{916DE087-A126-4D7E-910E-6683DF7CDDA7}" destId="{71373CC3-0BCD-4BD7-96D3-75CE707CF94F}" srcOrd="0" destOrd="0" presId="urn:microsoft.com/office/officeart/2005/8/layout/orgChart1"/>
    <dgm:cxn modelId="{00AB693B-E4A1-42DD-B667-C82AECAEAD60}" type="presParOf" srcId="{916DE087-A126-4D7E-910E-6683DF7CDDA7}" destId="{86622EE2-81C4-4693-A51A-3F6F72D876C6}" srcOrd="1" destOrd="0" presId="urn:microsoft.com/office/officeart/2005/8/layout/orgChart1"/>
    <dgm:cxn modelId="{33F12F30-D66F-46B0-9A3C-5AF8F3777EE1}" type="presParOf" srcId="{6F327598-ABB5-4460-921F-7ED776A170FB}" destId="{C590F9FA-DFC5-42F9-9150-3C8CD783ED31}" srcOrd="1" destOrd="0" presId="urn:microsoft.com/office/officeart/2005/8/layout/orgChart1"/>
    <dgm:cxn modelId="{E660E1F0-8E67-4A01-B93E-5466FA6055C5}" type="presParOf" srcId="{C590F9FA-DFC5-42F9-9150-3C8CD783ED31}" destId="{A20AF9CF-79BE-4624-B804-78766B102DD1}" srcOrd="0" destOrd="0" presId="urn:microsoft.com/office/officeart/2005/8/layout/orgChart1"/>
    <dgm:cxn modelId="{F527FD08-9D58-4B73-9560-01486108DB35}" type="presParOf" srcId="{C590F9FA-DFC5-42F9-9150-3C8CD783ED31}" destId="{8240D4FD-7C32-420F-8906-BDA1D96EFC20}" srcOrd="1" destOrd="0" presId="urn:microsoft.com/office/officeart/2005/8/layout/orgChart1"/>
    <dgm:cxn modelId="{C31005F2-9607-4A7C-88A7-F690798C5F3F}" type="presParOf" srcId="{8240D4FD-7C32-420F-8906-BDA1D96EFC20}" destId="{5943AA88-5AAC-48E6-BE70-8C7746EFF470}" srcOrd="0" destOrd="0" presId="urn:microsoft.com/office/officeart/2005/8/layout/orgChart1"/>
    <dgm:cxn modelId="{530309B0-65B3-4AFD-913C-3B64B266C112}" type="presParOf" srcId="{5943AA88-5AAC-48E6-BE70-8C7746EFF470}" destId="{11BB6DD6-AE39-475D-BB7D-9765E93DD8CF}" srcOrd="0" destOrd="0" presId="urn:microsoft.com/office/officeart/2005/8/layout/orgChart1"/>
    <dgm:cxn modelId="{F540FB34-DE0A-409D-94D0-9D5B86B4B24A}" type="presParOf" srcId="{5943AA88-5AAC-48E6-BE70-8C7746EFF470}" destId="{D1FFB956-94E3-4F22-B7F9-5951C721B4CA}" srcOrd="1" destOrd="0" presId="urn:microsoft.com/office/officeart/2005/8/layout/orgChart1"/>
    <dgm:cxn modelId="{0434D902-1075-4EF6-ADC3-A5DE9D08A5F9}" type="presParOf" srcId="{8240D4FD-7C32-420F-8906-BDA1D96EFC20}" destId="{B02A2F03-BEC1-423A-8DF6-8DB4A7112626}" srcOrd="1" destOrd="0" presId="urn:microsoft.com/office/officeart/2005/8/layout/orgChart1"/>
    <dgm:cxn modelId="{094A1158-B83F-4698-BD93-209963AD7852}" type="presParOf" srcId="{8240D4FD-7C32-420F-8906-BDA1D96EFC20}" destId="{84707262-149B-4F50-896A-57DD166451F0}" srcOrd="2" destOrd="0" presId="urn:microsoft.com/office/officeart/2005/8/layout/orgChart1"/>
    <dgm:cxn modelId="{66933DA0-9F24-4591-9047-0E8B542511F4}" type="presParOf" srcId="{C590F9FA-DFC5-42F9-9150-3C8CD783ED31}" destId="{DDEA6248-97A9-4D2F-86B0-8CDF71E44724}" srcOrd="2" destOrd="0" presId="urn:microsoft.com/office/officeart/2005/8/layout/orgChart1"/>
    <dgm:cxn modelId="{4497E6BC-2F05-4F79-AA41-B67A3CB3F938}" type="presParOf" srcId="{C590F9FA-DFC5-42F9-9150-3C8CD783ED31}" destId="{70F734EB-CEE8-4D61-90A2-913B505C7256}" srcOrd="3" destOrd="0" presId="urn:microsoft.com/office/officeart/2005/8/layout/orgChart1"/>
    <dgm:cxn modelId="{0816A33C-38CD-465B-BBBE-84A0199367C0}" type="presParOf" srcId="{70F734EB-CEE8-4D61-90A2-913B505C7256}" destId="{1D33B08D-158E-4D07-89FA-C7112A60F82C}" srcOrd="0" destOrd="0" presId="urn:microsoft.com/office/officeart/2005/8/layout/orgChart1"/>
    <dgm:cxn modelId="{B9FD1BFB-E334-4AC7-BC86-AA997CA14875}" type="presParOf" srcId="{1D33B08D-158E-4D07-89FA-C7112A60F82C}" destId="{D4FF53D0-BFE0-4EAB-8429-D9A2F1A1B0D2}" srcOrd="0" destOrd="0" presId="urn:microsoft.com/office/officeart/2005/8/layout/orgChart1"/>
    <dgm:cxn modelId="{07F5C37E-FEA3-40B9-AAAC-C99D4FBCD627}" type="presParOf" srcId="{1D33B08D-158E-4D07-89FA-C7112A60F82C}" destId="{7AE38897-19D1-4AD2-AAF3-56122BED4A3C}" srcOrd="1" destOrd="0" presId="urn:microsoft.com/office/officeart/2005/8/layout/orgChart1"/>
    <dgm:cxn modelId="{AF7F9816-6BD4-4383-B44D-08C499595CEC}" type="presParOf" srcId="{70F734EB-CEE8-4D61-90A2-913B505C7256}" destId="{36C7A10D-5BF8-42C9-A1BE-5C2C458E1111}" srcOrd="1" destOrd="0" presId="urn:microsoft.com/office/officeart/2005/8/layout/orgChart1"/>
    <dgm:cxn modelId="{07330781-6499-43BD-9778-2AA8B009F3D9}" type="presParOf" srcId="{70F734EB-CEE8-4D61-90A2-913B505C7256}" destId="{D2606824-9C84-43A9-8A7F-302BF17A2E93}" srcOrd="2" destOrd="0" presId="urn:microsoft.com/office/officeart/2005/8/layout/orgChart1"/>
    <dgm:cxn modelId="{230F3C40-FDD9-498E-A101-CE724749446A}" type="presParOf" srcId="{C590F9FA-DFC5-42F9-9150-3C8CD783ED31}" destId="{B58B3B32-BF1A-4DBD-9D0E-272F19FBA2FF}" srcOrd="4" destOrd="0" presId="urn:microsoft.com/office/officeart/2005/8/layout/orgChart1"/>
    <dgm:cxn modelId="{74A4B32C-BDC1-480D-81EA-E05CC45D1D1E}" type="presParOf" srcId="{C590F9FA-DFC5-42F9-9150-3C8CD783ED31}" destId="{5B7365CC-0D1D-4D0B-87EF-DA2EC4374F3A}" srcOrd="5" destOrd="0" presId="urn:microsoft.com/office/officeart/2005/8/layout/orgChart1"/>
    <dgm:cxn modelId="{50C7686B-3F97-4F60-9D96-A5C3A2095783}" type="presParOf" srcId="{5B7365CC-0D1D-4D0B-87EF-DA2EC4374F3A}" destId="{90D1F7F0-F2D1-49EF-8FB4-A159CD47B7EA}" srcOrd="0" destOrd="0" presId="urn:microsoft.com/office/officeart/2005/8/layout/orgChart1"/>
    <dgm:cxn modelId="{7CE5C39E-732A-4FFD-A9C6-1BEAC8713474}" type="presParOf" srcId="{90D1F7F0-F2D1-49EF-8FB4-A159CD47B7EA}" destId="{3F0EF1AD-7CF4-4D34-8598-CB80E5A269B0}" srcOrd="0" destOrd="0" presId="urn:microsoft.com/office/officeart/2005/8/layout/orgChart1"/>
    <dgm:cxn modelId="{78235011-72EE-441D-BEF9-2FE43685F2D1}" type="presParOf" srcId="{90D1F7F0-F2D1-49EF-8FB4-A159CD47B7EA}" destId="{EC3B5778-750D-469A-951E-026A1443038B}" srcOrd="1" destOrd="0" presId="urn:microsoft.com/office/officeart/2005/8/layout/orgChart1"/>
    <dgm:cxn modelId="{5BECACC2-A528-4DBC-A924-61C53BC0DB70}" type="presParOf" srcId="{5B7365CC-0D1D-4D0B-87EF-DA2EC4374F3A}" destId="{86C55D15-CACF-4F02-9E0A-AFB1D1DCF85F}" srcOrd="1" destOrd="0" presId="urn:microsoft.com/office/officeart/2005/8/layout/orgChart1"/>
    <dgm:cxn modelId="{68D05C41-FC8B-4E6E-B13A-4D97EEBDE68B}" type="presParOf" srcId="{5B7365CC-0D1D-4D0B-87EF-DA2EC4374F3A}" destId="{44960FA7-E379-4B9D-A723-7055B0D7D773}" srcOrd="2" destOrd="0" presId="urn:microsoft.com/office/officeart/2005/8/layout/orgChart1"/>
    <dgm:cxn modelId="{8FA19574-8866-432E-A36E-66A36F7CD38A}" type="presParOf" srcId="{6F327598-ABB5-4460-921F-7ED776A170FB}" destId="{8A0FB5BD-FCDC-4699-A34C-96432C7142A0}" srcOrd="2" destOrd="0" presId="urn:microsoft.com/office/officeart/2005/8/layout/orgChart1"/>
    <dgm:cxn modelId="{E4D197B7-DBE1-49F7-A21F-91D78C845F47}" type="presParOf" srcId="{8A0FB5BD-FCDC-4699-A34C-96432C7142A0}" destId="{899F6A08-B3DE-4A04-9267-478C91B334F1}" srcOrd="0" destOrd="0" presId="urn:microsoft.com/office/officeart/2005/8/layout/orgChart1"/>
    <dgm:cxn modelId="{07BE1F1C-49FE-4E8C-BE54-A622385070EB}" type="presParOf" srcId="{8A0FB5BD-FCDC-4699-A34C-96432C7142A0}" destId="{230977A4-A214-40A4-A12E-B5749605E32B}" srcOrd="1" destOrd="0" presId="urn:microsoft.com/office/officeart/2005/8/layout/orgChart1"/>
    <dgm:cxn modelId="{1DECBC30-3C4D-4FB9-B322-8455FF261AC5}" type="presParOf" srcId="{230977A4-A214-40A4-A12E-B5749605E32B}" destId="{18CB491C-B4DE-44F5-B75E-9281B04A7AD3}" srcOrd="0" destOrd="0" presId="urn:microsoft.com/office/officeart/2005/8/layout/orgChart1"/>
    <dgm:cxn modelId="{969B0DE1-FA1B-4C0E-905B-5CBBFDF332BA}" type="presParOf" srcId="{18CB491C-B4DE-44F5-B75E-9281B04A7AD3}" destId="{D2CEA024-791C-4D02-A59A-CF4CC66FEBF8}" srcOrd="0" destOrd="0" presId="urn:microsoft.com/office/officeart/2005/8/layout/orgChart1"/>
    <dgm:cxn modelId="{EFCF757D-41AC-4902-9F0B-834C8A5CF597}" type="presParOf" srcId="{18CB491C-B4DE-44F5-B75E-9281B04A7AD3}" destId="{A749DCFF-71DF-4F78-9286-8FDFA72F3390}" srcOrd="1" destOrd="0" presId="urn:microsoft.com/office/officeart/2005/8/layout/orgChart1"/>
    <dgm:cxn modelId="{2B02B090-B5A5-40B8-978C-D274BB20C6C8}" type="presParOf" srcId="{230977A4-A214-40A4-A12E-B5749605E32B}" destId="{4696BF97-7451-470C-8A9F-03CDB82C45B2}" srcOrd="1" destOrd="0" presId="urn:microsoft.com/office/officeart/2005/8/layout/orgChart1"/>
    <dgm:cxn modelId="{E128FDDC-064B-4F98-8AC7-D399A3F35493}" type="presParOf" srcId="{230977A4-A214-40A4-A12E-B5749605E32B}" destId="{57DF1F96-07D1-4664-872C-8E485B4C918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1C90A-0F7E-4D05-B451-8F90250B7F2C}">
      <dsp:nvSpPr>
        <dsp:cNvPr id="0" name=""/>
        <dsp:cNvSpPr/>
      </dsp:nvSpPr>
      <dsp:spPr>
        <a:xfrm>
          <a:off x="4277783" y="2203144"/>
          <a:ext cx="279814" cy="1225855"/>
        </a:xfrm>
        <a:custGeom>
          <a:avLst/>
          <a:gdLst/>
          <a:ahLst/>
          <a:cxnLst/>
          <a:rect l="0" t="0" r="0" b="0"/>
          <a:pathLst>
            <a:path>
              <a:moveTo>
                <a:pt x="279814" y="0"/>
              </a:moveTo>
              <a:lnTo>
                <a:pt x="279814" y="1225855"/>
              </a:lnTo>
              <a:lnTo>
                <a:pt x="0" y="122585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08D0E-AEC4-44C6-8BB1-26218848430B}">
      <dsp:nvSpPr>
        <dsp:cNvPr id="0" name=""/>
        <dsp:cNvSpPr/>
      </dsp:nvSpPr>
      <dsp:spPr>
        <a:xfrm>
          <a:off x="4557598" y="2203144"/>
          <a:ext cx="3224533" cy="2405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5927"/>
              </a:lnTo>
              <a:lnTo>
                <a:pt x="3224533" y="2125927"/>
              </a:lnTo>
              <a:lnTo>
                <a:pt x="3224533" y="240574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CFD95-8D8E-4608-A013-FC881ECF9F95}">
      <dsp:nvSpPr>
        <dsp:cNvPr id="0" name=""/>
        <dsp:cNvSpPr/>
      </dsp:nvSpPr>
      <dsp:spPr>
        <a:xfrm>
          <a:off x="4511878" y="2203144"/>
          <a:ext cx="91440" cy="24517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171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E5DBA-C96B-40A8-93A6-E4631919DECB}">
      <dsp:nvSpPr>
        <dsp:cNvPr id="0" name=""/>
        <dsp:cNvSpPr/>
      </dsp:nvSpPr>
      <dsp:spPr>
        <a:xfrm>
          <a:off x="1333064" y="2203144"/>
          <a:ext cx="3224533" cy="2451711"/>
        </a:xfrm>
        <a:custGeom>
          <a:avLst/>
          <a:gdLst/>
          <a:ahLst/>
          <a:cxnLst/>
          <a:rect l="0" t="0" r="0" b="0"/>
          <a:pathLst>
            <a:path>
              <a:moveTo>
                <a:pt x="3224533" y="0"/>
              </a:moveTo>
              <a:lnTo>
                <a:pt x="3224533" y="2171896"/>
              </a:lnTo>
              <a:lnTo>
                <a:pt x="0" y="2171896"/>
              </a:lnTo>
              <a:lnTo>
                <a:pt x="0" y="245171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71C78-8B78-4194-ADA5-F254F81F250E}">
      <dsp:nvSpPr>
        <dsp:cNvPr id="0" name=""/>
        <dsp:cNvSpPr/>
      </dsp:nvSpPr>
      <dsp:spPr>
        <a:xfrm>
          <a:off x="3225145" y="870692"/>
          <a:ext cx="2664904" cy="13324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Hacia un nuevo para digna del aprendizaje estratégico.</a:t>
          </a:r>
          <a:endParaRPr lang="es-MX" sz="1800" b="1" kern="1200" dirty="0"/>
        </a:p>
      </dsp:txBody>
      <dsp:txXfrm>
        <a:off x="3225145" y="870692"/>
        <a:ext cx="2664904" cy="1332452"/>
      </dsp:txXfrm>
    </dsp:sp>
    <dsp:sp modelId="{7C06F96E-A064-41ED-928F-7BFA32A65D1A}">
      <dsp:nvSpPr>
        <dsp:cNvPr id="0" name=""/>
        <dsp:cNvSpPr/>
      </dsp:nvSpPr>
      <dsp:spPr>
        <a:xfrm>
          <a:off x="611" y="4654855"/>
          <a:ext cx="2664904" cy="13324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Contexto  estratégico.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Impacto de la psicología socio-cultural y sus distintas familias.</a:t>
          </a:r>
          <a:endParaRPr lang="es-MX" sz="1800" b="1" kern="1200" dirty="0"/>
        </a:p>
      </dsp:txBody>
      <dsp:txXfrm>
        <a:off x="611" y="4654855"/>
        <a:ext cx="2664904" cy="1332452"/>
      </dsp:txXfrm>
    </dsp:sp>
    <dsp:sp modelId="{0F9E7BD0-F6AC-424E-8EF2-F14866AA74B9}">
      <dsp:nvSpPr>
        <dsp:cNvPr id="0" name=""/>
        <dsp:cNvSpPr/>
      </dsp:nvSpPr>
      <dsp:spPr>
        <a:xfrm>
          <a:off x="3225145" y="4654855"/>
          <a:ext cx="2664904" cy="13324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Enseñanza estratégica debe vincularse a los contenidos, formar aprendices, modificar  formatos, métodos reflexivos.</a:t>
          </a:r>
          <a:endParaRPr lang="es-MX" sz="1800" b="1" kern="1200" dirty="0"/>
        </a:p>
      </dsp:txBody>
      <dsp:txXfrm>
        <a:off x="3225145" y="4654855"/>
        <a:ext cx="2664904" cy="1332452"/>
      </dsp:txXfrm>
    </dsp:sp>
    <dsp:sp modelId="{0C5E9A84-985B-496F-AD3B-FFBFEB23A763}">
      <dsp:nvSpPr>
        <dsp:cNvPr id="0" name=""/>
        <dsp:cNvSpPr/>
      </dsp:nvSpPr>
      <dsp:spPr>
        <a:xfrm>
          <a:off x="6449679" y="4608886"/>
          <a:ext cx="2664904" cy="13324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Conocimiento estratégico a través del dialogo y el ajuste a uno mismo</a:t>
          </a:r>
          <a:endParaRPr lang="es-MX" sz="1800" b="1" kern="1200" dirty="0"/>
        </a:p>
      </dsp:txBody>
      <dsp:txXfrm>
        <a:off x="6449679" y="4608886"/>
        <a:ext cx="2664904" cy="1332452"/>
      </dsp:txXfrm>
    </dsp:sp>
    <dsp:sp modelId="{D89CC400-55C8-4B60-B07D-28F0C15CB1CD}">
      <dsp:nvSpPr>
        <dsp:cNvPr id="0" name=""/>
        <dsp:cNvSpPr/>
      </dsp:nvSpPr>
      <dsp:spPr>
        <a:xfrm>
          <a:off x="1612878" y="2762773"/>
          <a:ext cx="2664904" cy="13324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err="1" smtClean="0"/>
            <a:t>Self</a:t>
          </a:r>
          <a:r>
            <a:rPr lang="es-MX" sz="1800" b="1" kern="1200" dirty="0" smtClean="0"/>
            <a:t> (identidad)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Comportamiento estratégico.</a:t>
          </a:r>
          <a:endParaRPr lang="es-MX" sz="1800" b="1" kern="1200" dirty="0"/>
        </a:p>
      </dsp:txBody>
      <dsp:txXfrm>
        <a:off x="1612878" y="2762773"/>
        <a:ext cx="2664904" cy="1332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51E51-4EC3-46C3-BF9C-5551A54808EF}">
      <dsp:nvSpPr>
        <dsp:cNvPr id="0" name=""/>
        <dsp:cNvSpPr/>
      </dsp:nvSpPr>
      <dsp:spPr>
        <a:xfrm>
          <a:off x="4291300" y="2209539"/>
          <a:ext cx="280699" cy="1229729"/>
        </a:xfrm>
        <a:custGeom>
          <a:avLst/>
          <a:gdLst/>
          <a:ahLst/>
          <a:cxnLst/>
          <a:rect l="0" t="0" r="0" b="0"/>
          <a:pathLst>
            <a:path>
              <a:moveTo>
                <a:pt x="280699" y="0"/>
              </a:moveTo>
              <a:lnTo>
                <a:pt x="280699" y="1229729"/>
              </a:lnTo>
              <a:lnTo>
                <a:pt x="0" y="122972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0E58D-499B-4C58-8B68-21A74EB11F45}">
      <dsp:nvSpPr>
        <dsp:cNvPr id="0" name=""/>
        <dsp:cNvSpPr/>
      </dsp:nvSpPr>
      <dsp:spPr>
        <a:xfrm>
          <a:off x="4572000" y="2209539"/>
          <a:ext cx="3234723" cy="2459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8760"/>
              </a:lnTo>
              <a:lnTo>
                <a:pt x="3234723" y="2178760"/>
              </a:lnTo>
              <a:lnTo>
                <a:pt x="3234723" y="24594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F31FEA-A497-4C3E-A6C7-025E8EC4991A}">
      <dsp:nvSpPr>
        <dsp:cNvPr id="0" name=""/>
        <dsp:cNvSpPr/>
      </dsp:nvSpPr>
      <dsp:spPr>
        <a:xfrm>
          <a:off x="4526280" y="2209539"/>
          <a:ext cx="91440" cy="24594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94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145FA-1575-4D68-A6DF-3243C0B8C2B7}">
      <dsp:nvSpPr>
        <dsp:cNvPr id="0" name=""/>
        <dsp:cNvSpPr/>
      </dsp:nvSpPr>
      <dsp:spPr>
        <a:xfrm>
          <a:off x="1337276" y="2209539"/>
          <a:ext cx="3234723" cy="2459459"/>
        </a:xfrm>
        <a:custGeom>
          <a:avLst/>
          <a:gdLst/>
          <a:ahLst/>
          <a:cxnLst/>
          <a:rect l="0" t="0" r="0" b="0"/>
          <a:pathLst>
            <a:path>
              <a:moveTo>
                <a:pt x="3234723" y="0"/>
              </a:moveTo>
              <a:lnTo>
                <a:pt x="3234723" y="2178760"/>
              </a:lnTo>
              <a:lnTo>
                <a:pt x="0" y="2178760"/>
              </a:lnTo>
              <a:lnTo>
                <a:pt x="0" y="24594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DE033-4EC4-4798-A307-9F263105B8A0}">
      <dsp:nvSpPr>
        <dsp:cNvPr id="0" name=""/>
        <dsp:cNvSpPr/>
      </dsp:nvSpPr>
      <dsp:spPr>
        <a:xfrm>
          <a:off x="3235337" y="872876"/>
          <a:ext cx="2673325" cy="133666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Noción del </a:t>
          </a:r>
          <a:r>
            <a:rPr lang="es-MX" sz="2100" kern="1200" dirty="0" err="1" smtClean="0"/>
            <a:t>self</a:t>
          </a:r>
          <a:endParaRPr lang="es-MX" sz="2100" kern="1200" dirty="0"/>
        </a:p>
      </dsp:txBody>
      <dsp:txXfrm>
        <a:off x="3235337" y="872876"/>
        <a:ext cx="2673325" cy="1336662"/>
      </dsp:txXfrm>
    </dsp:sp>
    <dsp:sp modelId="{41252C5F-C17A-4845-BD88-C40C59831590}">
      <dsp:nvSpPr>
        <dsp:cNvPr id="0" name=""/>
        <dsp:cNvSpPr/>
      </dsp:nvSpPr>
      <dsp:spPr>
        <a:xfrm>
          <a:off x="613" y="4668998"/>
          <a:ext cx="2673325" cy="133666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Es un conjunto de conceptos, expectativas </a:t>
          </a:r>
          <a:r>
            <a:rPr lang="es-MX" sz="2100" kern="1200" dirty="0" err="1" smtClean="0"/>
            <a:t>estrategicas</a:t>
          </a:r>
          <a:r>
            <a:rPr lang="es-MX" sz="2100" kern="1200" dirty="0" smtClean="0"/>
            <a:t> y emociones .</a:t>
          </a:r>
          <a:endParaRPr lang="es-MX" sz="2100" kern="1200" dirty="0"/>
        </a:p>
      </dsp:txBody>
      <dsp:txXfrm>
        <a:off x="613" y="4668998"/>
        <a:ext cx="2673325" cy="1336662"/>
      </dsp:txXfrm>
    </dsp:sp>
    <dsp:sp modelId="{590835E0-4FAA-4A37-844D-E2CA9444B6E1}">
      <dsp:nvSpPr>
        <dsp:cNvPr id="0" name=""/>
        <dsp:cNvSpPr/>
      </dsp:nvSpPr>
      <dsp:spPr>
        <a:xfrm>
          <a:off x="3235337" y="4668998"/>
          <a:ext cx="2673325" cy="133666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Alguno se expresan mediante roles sociales.</a:t>
          </a:r>
          <a:endParaRPr lang="es-MX" sz="2100" kern="1200" dirty="0"/>
        </a:p>
      </dsp:txBody>
      <dsp:txXfrm>
        <a:off x="3235337" y="4668998"/>
        <a:ext cx="2673325" cy="1336662"/>
      </dsp:txXfrm>
    </dsp:sp>
    <dsp:sp modelId="{3B2913C9-08DD-4C74-A250-AFEEE76EDA86}">
      <dsp:nvSpPr>
        <dsp:cNvPr id="0" name=""/>
        <dsp:cNvSpPr/>
      </dsp:nvSpPr>
      <dsp:spPr>
        <a:xfrm>
          <a:off x="6470060" y="4668998"/>
          <a:ext cx="2673325" cy="133666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Se va forjando a lo largo  de la historia del sujeto.</a:t>
          </a:r>
          <a:endParaRPr lang="es-MX" sz="2100" kern="1200" dirty="0"/>
        </a:p>
      </dsp:txBody>
      <dsp:txXfrm>
        <a:off x="6470060" y="4668998"/>
        <a:ext cx="2673325" cy="1336662"/>
      </dsp:txXfrm>
    </dsp:sp>
    <dsp:sp modelId="{73751AE0-EF14-41D3-9172-6EF4778659C8}">
      <dsp:nvSpPr>
        <dsp:cNvPr id="0" name=""/>
        <dsp:cNvSpPr/>
      </dsp:nvSpPr>
      <dsp:spPr>
        <a:xfrm>
          <a:off x="1617975" y="2770937"/>
          <a:ext cx="2673325" cy="133666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Propia identidad.</a:t>
          </a:r>
          <a:endParaRPr lang="es-MX" sz="2100" kern="1200" dirty="0"/>
        </a:p>
      </dsp:txBody>
      <dsp:txXfrm>
        <a:off x="1617975" y="2770937"/>
        <a:ext cx="2673325" cy="13366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F6A08-B3DE-4A04-9267-478C91B334F1}">
      <dsp:nvSpPr>
        <dsp:cNvPr id="0" name=""/>
        <dsp:cNvSpPr/>
      </dsp:nvSpPr>
      <dsp:spPr>
        <a:xfrm>
          <a:off x="4291300" y="2199270"/>
          <a:ext cx="280699" cy="1229729"/>
        </a:xfrm>
        <a:custGeom>
          <a:avLst/>
          <a:gdLst/>
          <a:ahLst/>
          <a:cxnLst/>
          <a:rect l="0" t="0" r="0" b="0"/>
          <a:pathLst>
            <a:path>
              <a:moveTo>
                <a:pt x="280699" y="0"/>
              </a:moveTo>
              <a:lnTo>
                <a:pt x="280699" y="1229729"/>
              </a:lnTo>
              <a:lnTo>
                <a:pt x="0" y="122972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B3B32-BF1A-4DBD-9D0E-272F19FBA2FF}">
      <dsp:nvSpPr>
        <dsp:cNvPr id="0" name=""/>
        <dsp:cNvSpPr/>
      </dsp:nvSpPr>
      <dsp:spPr>
        <a:xfrm>
          <a:off x="4572000" y="2199270"/>
          <a:ext cx="3234723" cy="2459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8760"/>
              </a:lnTo>
              <a:lnTo>
                <a:pt x="3234723" y="2178760"/>
              </a:lnTo>
              <a:lnTo>
                <a:pt x="3234723" y="24594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EA6248-97A9-4D2F-86B0-8CDF71E44724}">
      <dsp:nvSpPr>
        <dsp:cNvPr id="0" name=""/>
        <dsp:cNvSpPr/>
      </dsp:nvSpPr>
      <dsp:spPr>
        <a:xfrm>
          <a:off x="4526280" y="2199270"/>
          <a:ext cx="91440" cy="24594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94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AF9CF-79BE-4624-B804-78766B102DD1}">
      <dsp:nvSpPr>
        <dsp:cNvPr id="0" name=""/>
        <dsp:cNvSpPr/>
      </dsp:nvSpPr>
      <dsp:spPr>
        <a:xfrm>
          <a:off x="1337276" y="2199270"/>
          <a:ext cx="3234723" cy="2459459"/>
        </a:xfrm>
        <a:custGeom>
          <a:avLst/>
          <a:gdLst/>
          <a:ahLst/>
          <a:cxnLst/>
          <a:rect l="0" t="0" r="0" b="0"/>
          <a:pathLst>
            <a:path>
              <a:moveTo>
                <a:pt x="3234723" y="0"/>
              </a:moveTo>
              <a:lnTo>
                <a:pt x="3234723" y="2178760"/>
              </a:lnTo>
              <a:lnTo>
                <a:pt x="0" y="2178760"/>
              </a:lnTo>
              <a:lnTo>
                <a:pt x="0" y="24594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373CC3-0BCD-4BD7-96D3-75CE707CF94F}">
      <dsp:nvSpPr>
        <dsp:cNvPr id="0" name=""/>
        <dsp:cNvSpPr/>
      </dsp:nvSpPr>
      <dsp:spPr>
        <a:xfrm>
          <a:off x="3235337" y="862607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Tipos de </a:t>
          </a:r>
          <a:r>
            <a:rPr lang="es-MX" sz="3000" kern="1200" dirty="0" err="1" smtClean="0"/>
            <a:t>Self</a:t>
          </a:r>
          <a:endParaRPr lang="es-MX" sz="3000" kern="1200" dirty="0"/>
        </a:p>
      </dsp:txBody>
      <dsp:txXfrm>
        <a:off x="3235337" y="862607"/>
        <a:ext cx="2673325" cy="1336662"/>
      </dsp:txXfrm>
    </dsp:sp>
    <dsp:sp modelId="{11BB6DD6-AE39-475D-BB7D-9765E93DD8CF}">
      <dsp:nvSpPr>
        <dsp:cNvPr id="0" name=""/>
        <dsp:cNvSpPr/>
      </dsp:nvSpPr>
      <dsp:spPr>
        <a:xfrm>
          <a:off x="613" y="4658729"/>
          <a:ext cx="2673325" cy="133666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err="1" smtClean="0"/>
            <a:t>Self</a:t>
          </a:r>
          <a:r>
            <a:rPr lang="es-MX" sz="3000" kern="1200" dirty="0" smtClean="0"/>
            <a:t> interpersonal</a:t>
          </a:r>
          <a:endParaRPr lang="es-MX" sz="3000" kern="1200" dirty="0"/>
        </a:p>
      </dsp:txBody>
      <dsp:txXfrm>
        <a:off x="613" y="4658729"/>
        <a:ext cx="2673325" cy="1336662"/>
      </dsp:txXfrm>
    </dsp:sp>
    <dsp:sp modelId="{D4FF53D0-BFE0-4EAB-8429-D9A2F1A1B0D2}">
      <dsp:nvSpPr>
        <dsp:cNvPr id="0" name=""/>
        <dsp:cNvSpPr/>
      </dsp:nvSpPr>
      <dsp:spPr>
        <a:xfrm>
          <a:off x="3235337" y="4658729"/>
          <a:ext cx="2673325" cy="133666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err="1" smtClean="0"/>
            <a:t>Self</a:t>
          </a:r>
          <a:r>
            <a:rPr lang="es-MX" sz="3000" kern="1200" dirty="0" smtClean="0"/>
            <a:t> temporalmente extendido</a:t>
          </a:r>
          <a:endParaRPr lang="es-MX" sz="3000" kern="1200" dirty="0"/>
        </a:p>
      </dsp:txBody>
      <dsp:txXfrm>
        <a:off x="3235337" y="4658729"/>
        <a:ext cx="2673325" cy="1336662"/>
      </dsp:txXfrm>
    </dsp:sp>
    <dsp:sp modelId="{3F0EF1AD-7CF4-4D34-8598-CB80E5A269B0}">
      <dsp:nvSpPr>
        <dsp:cNvPr id="0" name=""/>
        <dsp:cNvSpPr/>
      </dsp:nvSpPr>
      <dsp:spPr>
        <a:xfrm>
          <a:off x="6470060" y="4658729"/>
          <a:ext cx="2673325" cy="133666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err="1" smtClean="0"/>
            <a:t>Self</a:t>
          </a:r>
          <a:r>
            <a:rPr lang="es-MX" sz="3000" kern="1200" smtClean="0"/>
            <a:t> privado</a:t>
          </a:r>
          <a:r>
            <a:rPr lang="es-MX" sz="3000" kern="1200" dirty="0" smtClean="0"/>
            <a:t>.</a:t>
          </a:r>
          <a:endParaRPr lang="es-MX" sz="3000" kern="1200" dirty="0"/>
        </a:p>
      </dsp:txBody>
      <dsp:txXfrm>
        <a:off x="6470060" y="4658729"/>
        <a:ext cx="2673325" cy="1336662"/>
      </dsp:txXfrm>
    </dsp:sp>
    <dsp:sp modelId="{D2CEA024-791C-4D02-A59A-CF4CC66FEBF8}">
      <dsp:nvSpPr>
        <dsp:cNvPr id="0" name=""/>
        <dsp:cNvSpPr/>
      </dsp:nvSpPr>
      <dsp:spPr>
        <a:xfrm>
          <a:off x="1617975" y="2760668"/>
          <a:ext cx="2673325" cy="133666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err="1" smtClean="0"/>
            <a:t>Self</a:t>
          </a:r>
          <a:r>
            <a:rPr lang="es-MX" sz="3000" kern="1200" dirty="0" smtClean="0"/>
            <a:t> ecológico.</a:t>
          </a:r>
          <a:endParaRPr lang="es-MX" sz="3000" kern="1200" dirty="0"/>
        </a:p>
      </dsp:txBody>
      <dsp:txXfrm>
        <a:off x="1617975" y="2760668"/>
        <a:ext cx="2673325" cy="1336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72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437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250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62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83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94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66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460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72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12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574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2D923-5161-4154-B1B3-2C28407E71E9}" type="datetimeFigureOut">
              <a:rPr lang="es-MX" smtClean="0"/>
              <a:t>20/06/2014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A2E0F-C9B9-4517-A8F5-0A51E33360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784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538"/>
            <a:ext cx="9144000" cy="6878538"/>
          </a:xfrm>
          <a:prstGeom prst="rect">
            <a:avLst/>
          </a:prstGeom>
        </p:spPr>
      </p:pic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488979263"/>
              </p:ext>
            </p:extLst>
          </p:nvPr>
        </p:nvGraphicFramePr>
        <p:xfrm>
          <a:off x="0" y="0"/>
          <a:ext cx="91151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Rectángulo"/>
          <p:cNvSpPr/>
          <p:nvPr/>
        </p:nvSpPr>
        <p:spPr>
          <a:xfrm>
            <a:off x="7858403" y="6232541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7891060" y="62999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Continua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422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538"/>
            <a:ext cx="9144000" cy="6878538"/>
          </a:xfrm>
          <a:prstGeom prst="rect">
            <a:avLst/>
          </a:prstGeom>
        </p:spPr>
      </p:pic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159788936"/>
              </p:ext>
            </p:extLst>
          </p:nvPr>
        </p:nvGraphicFramePr>
        <p:xfrm>
          <a:off x="0" y="-20538"/>
          <a:ext cx="9144000" cy="6878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4 Rectángulo"/>
          <p:cNvSpPr/>
          <p:nvPr/>
        </p:nvSpPr>
        <p:spPr>
          <a:xfrm>
            <a:off x="8028384" y="6381328"/>
            <a:ext cx="1115616" cy="476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43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538"/>
            <a:ext cx="9144000" cy="6878538"/>
          </a:xfrm>
          <a:prstGeom prst="rect">
            <a:avLst/>
          </a:prstGeom>
        </p:spPr>
      </p:pic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97960086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23117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109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Isabel</dc:creator>
  <cp:lastModifiedBy>Isabel</cp:lastModifiedBy>
  <cp:revision>3</cp:revision>
  <dcterms:created xsi:type="dcterms:W3CDTF">2014-06-20T05:33:35Z</dcterms:created>
  <dcterms:modified xsi:type="dcterms:W3CDTF">2014-06-20T11:37:24Z</dcterms:modified>
</cp:coreProperties>
</file>