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59" d="100"/>
          <a:sy n="59" d="100"/>
        </p:scale>
        <p:origin x="-1098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62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72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9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689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30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812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676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940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872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59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86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9ED1-3997-4A76-AF9B-F4FC60BF264B}" type="datetimeFigureOut">
              <a:rPr lang="es-MX" smtClean="0"/>
              <a:t>03/06/2014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6BB8C-101F-444F-A578-B7CE8B6826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7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4.wav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8092"/>
          </a:xfrm>
          <a:prstGeom prst="rect">
            <a:avLst/>
          </a:prstGeom>
        </p:spPr>
      </p:pic>
      <p:pic>
        <p:nvPicPr>
          <p:cNvPr id="2" name="1 Imagen">
            <a:hlinkHover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18108" r="12164" b="39222"/>
          <a:stretch/>
        </p:blipFill>
        <p:spPr>
          <a:xfrm>
            <a:off x="5761150" y="3986780"/>
            <a:ext cx="6430850" cy="18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9627" cy="6858000"/>
          </a:xfrm>
          <a:prstGeom prst="rect">
            <a:avLst/>
          </a:prstGeom>
        </p:spPr>
      </p:pic>
      <p:pic>
        <p:nvPicPr>
          <p:cNvPr id="3" name="2 Imagen">
            <a:hlinkHover r:id="" action="ppaction://noaction" highlightClick="1">
              <a:snd r:embed="rId3" name="rectangulo.wav"/>
            </a:hlinkHover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r="5075"/>
          <a:stretch/>
        </p:blipFill>
        <p:spPr>
          <a:xfrm>
            <a:off x="6048498" y="1313643"/>
            <a:ext cx="2245496" cy="1277509"/>
          </a:xfrm>
          <a:prstGeom prst="rect">
            <a:avLst/>
          </a:prstGeom>
        </p:spPr>
      </p:pic>
      <p:pic>
        <p:nvPicPr>
          <p:cNvPr id="15" name="14 Imagen">
            <a:hlinkHover r:id="" action="ppaction://noaction" highlightClick="1">
              <a:snd r:embed="rId5" name="trapecio.wav"/>
            </a:hlinkHover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34" y="5311087"/>
            <a:ext cx="2412698" cy="1155556"/>
          </a:xfrm>
          <a:prstGeom prst="rect">
            <a:avLst/>
          </a:prstGeom>
        </p:spPr>
      </p:pic>
      <p:pic>
        <p:nvPicPr>
          <p:cNvPr id="16" name="15 Imagen">
            <a:hlinkHover r:id="" action="ppaction://noaction" highlightClick="1">
              <a:snd r:embed="rId7" name="triangulo.wav"/>
            </a:hlinkHover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1" y="4690433"/>
            <a:ext cx="1957710" cy="1922436"/>
          </a:xfrm>
          <a:prstGeom prst="rect">
            <a:avLst/>
          </a:prstGeom>
        </p:spPr>
      </p:pic>
      <p:pic>
        <p:nvPicPr>
          <p:cNvPr id="18" name="17 Imagen">
            <a:hlinkHover r:id="" action="ppaction://noaction" highlightClick="1">
              <a:snd r:embed="rId9" name="circulo.wav"/>
            </a:hlinkHover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16" y="2421228"/>
            <a:ext cx="2015544" cy="2015544"/>
          </a:xfrm>
          <a:prstGeom prst="rect">
            <a:avLst/>
          </a:prstGeom>
        </p:spPr>
      </p:pic>
      <p:pic>
        <p:nvPicPr>
          <p:cNvPr id="6" name="5 Imagen">
            <a:hlinkHover r:id="" action="ppaction://noaction" highlightClick="1">
              <a:snd r:embed="rId11" name="cuadrado.wav"/>
            </a:hlinkHover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r="6776" b="8889"/>
          <a:stretch/>
        </p:blipFill>
        <p:spPr>
          <a:xfrm>
            <a:off x="10023809" y="1403796"/>
            <a:ext cx="1657329" cy="1403797"/>
          </a:xfrm>
          <a:prstGeom prst="rect">
            <a:avLst/>
          </a:prstGeom>
        </p:spPr>
      </p:pic>
      <p:pic>
        <p:nvPicPr>
          <p:cNvPr id="7" name="6 Imagen">
            <a:hlinkHover r:id="" action="ppaction://noaction" highlightClick="1">
              <a:snd r:embed="rId13" name="rombo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431" y="4321907"/>
            <a:ext cx="1549206" cy="24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47"/>
            <a:ext cx="12192001" cy="6858000"/>
          </a:xfrm>
          <a:prstGeom prst="rect">
            <a:avLst/>
          </a:prstGeom>
        </p:spPr>
      </p:pic>
      <p:pic>
        <p:nvPicPr>
          <p:cNvPr id="2" name="1 Imagen">
            <a:hlinkHover r:id="" action="ppaction://noaction" highlightClick="1">
              <a:snd r:embed="rId3" name="rectangulo.wav"/>
            </a:hlinkHover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r="5075"/>
          <a:stretch/>
        </p:blipFill>
        <p:spPr>
          <a:xfrm>
            <a:off x="-272715" y="929346"/>
            <a:ext cx="5314114" cy="386507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54745" y="1122946"/>
            <a:ext cx="6107865" cy="4138865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itchFamily="34" charset="0"/>
              </a:rPr>
              <a:t>Es un cuadrilátero que tiene los cuatro ángulos iguales.</a:t>
            </a:r>
          </a:p>
          <a:p>
            <a:pPr algn="ctr"/>
            <a:r>
              <a:rPr lang="es-MX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itchFamily="34" charset="0"/>
              </a:rPr>
              <a:t>Tiene dos lados cortos y dos lados largos</a:t>
            </a:r>
            <a:endParaRPr lang="es-E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502442" y="1379621"/>
            <a:ext cx="5438274" cy="3539430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Es un paralelogramo que tiene los lados iguales.</a:t>
            </a:r>
          </a:p>
          <a:p>
            <a:pPr algn="ctr"/>
            <a:r>
              <a:rPr lang="es-MX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Las diagonales perpendiculares se cortan en el punto medio de ambas, cada una de las diagonales es eje de simetría.</a:t>
            </a:r>
          </a:p>
          <a:p>
            <a:pPr algn="ctr"/>
            <a:r>
              <a:rPr lang="es-MX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Tiene cuatro lados.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pic>
        <p:nvPicPr>
          <p:cNvPr id="3" name="2 Imagen">
            <a:hlinkHover r:id="" action="ppaction://noaction" highlightClick="1">
              <a:snd r:embed="rId2" name="rombo.wav"/>
            </a:hlinkHover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63" y="1193695"/>
            <a:ext cx="2392070" cy="37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hlinkHover r:id="" action="ppaction://noaction" highlightClick="1">
              <a:snd r:embed="rId2" name="cuadrado.wav"/>
            </a:hlinkHover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r="6776" b="8889"/>
          <a:stretch/>
        </p:blipFill>
        <p:spPr>
          <a:xfrm>
            <a:off x="751472" y="1259417"/>
            <a:ext cx="3759335" cy="318424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759116" y="1556084"/>
            <a:ext cx="4764505" cy="1815882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Es un cuadrilátero que tiene lados iguales.</a:t>
            </a:r>
          </a:p>
          <a:p>
            <a:pPr algn="ctr"/>
            <a:r>
              <a:rPr lang="es-MX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Diagonales y perpendiculares iguales.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66</Words>
  <Application>Microsoft Office PowerPoint</Application>
  <PresentationFormat>Personalizado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</dc:creator>
  <cp:lastModifiedBy>CCPA</cp:lastModifiedBy>
  <cp:revision>15</cp:revision>
  <dcterms:created xsi:type="dcterms:W3CDTF">2014-05-30T16:33:56Z</dcterms:created>
  <dcterms:modified xsi:type="dcterms:W3CDTF">2014-06-03T15:40:18Z</dcterms:modified>
</cp:coreProperties>
</file>