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5" r:id="rId2"/>
    <p:sldId id="266" r:id="rId3"/>
    <p:sldId id="268" r:id="rId4"/>
    <p:sldId id="257" r:id="rId5"/>
    <p:sldId id="267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3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AD79B-3EC3-43E5-820D-CA9209AC8714}" type="datetimeFigureOut">
              <a:rPr lang="es-MX" smtClean="0"/>
              <a:pPr/>
              <a:t>05/06/2014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66C59-488E-4339-B269-82360197345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42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sndAc>
      <p:stSnd>
        <p:snd r:embed="rId1" name="Plaza Sésamo Hola4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9A39-8B3C-44FF-8678-5AACCD80A33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9402-B60F-4A79-9067-E3DC428B4F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ndAc>
      <p:stSnd>
        <p:snd r:embed="rId13" name="Plaza Sésamo Hola4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audio" Target="../media/audio1.wav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3.gif"/><Relationship Id="rId18" Type="http://schemas.openxmlformats.org/officeDocument/2006/relationships/image" Target="../media/image27.gif"/><Relationship Id="rId3" Type="http://schemas.openxmlformats.org/officeDocument/2006/relationships/image" Target="../media/image18.jpeg"/><Relationship Id="rId7" Type="http://schemas.openxmlformats.org/officeDocument/2006/relationships/image" Target="../media/image20.gif"/><Relationship Id="rId12" Type="http://schemas.openxmlformats.org/officeDocument/2006/relationships/slide" Target="slide9.xml"/><Relationship Id="rId17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22.gif"/><Relationship Id="rId5" Type="http://schemas.openxmlformats.org/officeDocument/2006/relationships/image" Target="../media/image19.gif"/><Relationship Id="rId15" Type="http://schemas.openxmlformats.org/officeDocument/2006/relationships/image" Target="../media/image16.gif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21.gif"/><Relationship Id="rId1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1.gstatic.com/images?q=tbn:ANd9GcRRT1oBkdnFeydJVsAtRjkQWrCth-Y7iKeZ_78twhWP_bZU3w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2" name="Picture 2" descr="Barrio Sesamo personaje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i630.photobucket.com/albums/uu21/sandya09/149109_463243454548_4625265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6192688" cy="1526477"/>
          </a:xfrm>
          <a:prstGeom prst="rect">
            <a:avLst/>
          </a:prstGeom>
          <a:noFill/>
        </p:spPr>
      </p:pic>
      <p:pic>
        <p:nvPicPr>
          <p:cNvPr id="4" name="Picture 5" descr="C:\Users\Hogar\Desktop\Sin título-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20688"/>
            <a:ext cx="5328592" cy="792088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MTEhQSEhMWFhUVEx8XGRgYGBsgIBoYIB4dGCAgGhgZHyggHhwmIBkaITIjMSk3MS4uGh81ODMuNygtLjcBCgoKDg0OGxAQGzEkICY4Mi00MS40LDAvLy0sNzctLC43LTQsLS0sNCwwMCw3Li4sLCwuLDcsLTctLCwsLCwsLP/AABEIAIQAmQMBEQACEQEDEQH/xAAbAAEAAgMBAQAAAAAAAAAAAAAABAUDBgcBAv/EAEEQAAIBAwIDBQUDCQcFAQAAAAECAwAEERIhBRMxBiIyQVEUI2FxgQdCsTM1UnN0kaGz0hUkJUNykpM0U1Sy8Bb/xAAbAQEAAgMBAQAAAAAAAAAAAAAAAwQBAgUGB//EAD4RAAEDAgMECAMHAwIHAAAAAAEAAhEDIQQSMQVBUWETIjJxgZGhscHR8AYUMzRScuEjgrIVQiQ1U2LC0vH/2gAMAwEAAhEDEQA/AO40RKIlESiJREoiURKIlESiJREoiURKIlESiJREoiURKIlESiJREoiqu0d/JDGhiCa3njiGsEga2C5IBB2zUdRxaLclbwVBlWoRUmAHOtr1RKxaOIfp2v8Asl/rrH9Xl6qScDwf5t+Sjy3d4siRNNZiSQEqpSXLAdcd/wAqwTUBiR6qRtPCOYXhr4Gpltp8F9c+95nK5tpr069OiXOnOM+PpkEUmpMSPVYy4PLnyvjTVuvksP8AaN173+8WXufyndk7m2e939tqxmfe4t3rfocL1epU62l233WslxxK6QAvPZKChkBKS+AYBPj6d5f3ihc8akeqMo4V/ZZUN41brw05FRoO0MrrIyXViyxDLkJL3R0379aio4zBFu9SOwdFpaHU6nW0u2/ovB2jk0q/tdhpdtCnTJu3p46dK6JkeqycDSDi006ki57OnkpFnxa4lkaKO4smkTxKFkyMbHbXWQ95MAj1WlTDYemwPeyoAdDLfkp2jiH6dr/sl/rrf+ry9VXnA8H+bfkoR4tdR3ltbTchln17orgjShb7zEdQK1zvDw10XU33bDVMNUq0swLY1jeY3BbPU65SURKIlESiJREoiURKIqLtd4Lf9ug/mLUVbQd4910Nndt/7H/4latwBB7cAJWuBzGJw0oRWUnU51HSzAMi48sDFQ046TWfNdHFl33S7Q3T9MkHQWEgWJUviE9m96LluIIrRMoWMYwFXOoE9csS3Q+mc1lxYX5s2i0osxTMKaIoEh03vv05W5+iz33GYvahcQ3dsAYREyyBjsGLZGkj9Ksl7c2YOCip4ar0BpPpO1kRHCOBVVFBaqLj/EUY3EDo+oDZmJYMMDOBqPXJ+PlUYDBPX1Vx1TEONP8AoEZCCInQbvGBovniEqSqiyX1oNMLQ7K/gJRid28Q5fy3NHEO1cOCUWvpk5aLzJDt2okDdpdZUkhaO7ie8tmNwuNSK+ofdUEZICgDoB1zW0tIcC4XUZbVY+k9tJwybjEHed29e3VtaAEQXMamSNo5WkV2LatPeU7YI04HlQhkWKMqYgkGpTJggiIERu9Vl7PQ21tKsntaPgSKQdWwZtQKbbHYBvXyx5qYYwzmWMZUxGJZk6IjT0EX+CldrJra55B1vIuZFAhR3bVpHQLv3etZqlj439yj2e3EUM4AAPVPWIAiefFQeHW4juuGIA4Gu5YB0ZWAIkIBV9xsa1aIewDmpqjy/D4lzomGCxBGo3iy6JVxedSiJREoiURKIlESiJRFRdrvBb/t0H8xairaDvHuuhs7tv8A2P8A8StY7LkNcKD33SRzqEG4Qs4B52od3YjcZ2qKnd38fFXsYC2jawMWzbwBPVhV0qb3WkAsLcaf9WlcfXOKjO+FbZB6MONpv3SVg4mnEYYzLKJVRTudanqcDYGtH9K0SVPhxga7xTYRJ5H5KrHGLrIX3+WAIGBuCSPxBH0NR9K/mrn3HCwTmbZIeIzSuuvmECKZgW6fkZV/FSPpQPc4iefsVmphqNGm7IRJLRb9zT8VdQ2lzJPL7MMkE6suy/5j48LLnzqeHlxyrmdJh2UW9MY0iwO4cisN/Lewvy5BhtBfAllPdCu3Xm+kbVq41GmD7n5qSkzCVG52m0x2RxA/TzCwtfXALA/dfSx5suBjGSTzPCM7ny6nArGZ/wBEqQUMNAM6iRZvlprw47ltnAoxaojXa+95ksqsrFgqFVBJOTnOygbnLCrFMZB19brkYt33hxGHPVhoNok/xc7l5PxFbi/4ZMgYKeeMMCCGVHUgg9CCDWC4OqMI5rLKDqOExNN2vU0uLkLd6tLhpREoiURKIlESiJREoiou13gt/wBug/mLUVbQd4910Nndt/7H/wCJWqcBika7XTa24KTEySoYtWMygkhW8zpGwzkNmoWXfYBX8VDcP1qjriwMxu5d/oodwSDdkbEW4wR5HSvrtWjt6tU7mn3/ADUDjF3cNHh7mdxrXus1uQe8PJHJ/hUdRzsvaPoreDpUhVkUmixv1+HMQruZQW1qy5EjOJCh05XKuSqkYII94gONuYuNxU5jUfX1v81zGkjquBuAIm97i/Mdk/2ncqCNCvu22ZLeVWHptdMPoVIYfBhUItY8/iui8h3XboSP/D20Kmji0tvPLypFj1Fs6jEM4kbpzWX18q3zFrjCr/d6dWi3OCYjSeA4ArBPxCSeRnkdXYQyLqUxkYEMxx7ssPM+ed6wXFxv9WKkZRZSpgMECRrP6m8QFlQDnyaZO81yQUGMqMhctscnckHy0nqCRQdowd61eT0TMzbZdedzb49/FWqyPJZw6Ej1R3RC6+XoVdmP5U5wNWAFOwx6VJJLBHFVGtazEOzkwW7pk7twjdeQpaBhecKDCIHTPkQnKZ0P4c//AGc1n/ezx0Wlvu2KyzHU7Wuo1W+VaXBSiJREoiURKIlESiJRFRdrvBb/ALdB/MWoq2g7x7robO7b/wBj/wDErW+z9mROkqoyLzSv/UagcvJjADldIwTjG7MQAMVGxsOmPVXMTVDqRpl02ns8hraZ+A3yq4pqe6U9GhUH5EIKiO9XGmMhHH5q27S9kLeG3eVDKWRkI1Suw8ajcE4PWt6tFoaT8VWwG0q1SuGENgzo0DceSp5Zlt1aTJWM96TSN9bTyqsi+WpQoBGO8NjWhcGCd38qyym/EkM1doJ4BoOXx3cDde8V0YUoyFXilK4H3ORKfdt5x5J7p3QkjpisvI3c/ZYwzXy4OBBBbPfmGvA89CpXBuCC5nnBmli0E/kyu+ZH66gfSstp5nG8KOti/u9FvUDp4zwHAhROOcL9nuGjEjyZtnbU+M7wzjHdA27v8a1ezK6Jm3wKlw+I6ekH5Q3rAQJ/U3iSvrhHB5p7mfQqhBcHMjY27oyBg6s42+TEZGTRjC5570xWIp0sPTkmcunj5fzuVx2y4YI4oI4kd3XmtldOTlCXJBRgWbJxtUtZnVAHNUtnYguqPc9wAOUb+IjeLBV/AogtxwsaWUh7oENjOrEmTsAME7jbpUbBDmeKtYh2ajiTM9jTvHeulVdXmkoiURKIlESiJREoiURUXa7wW/7dB/MWoq2g7x7robO7b/2P/wAStW4LbIt0jBJQzTlTG3O7oUuVYsV0EZJbGw721QsAzb/VdGvUeaBBLYjXq3mJGs//ABQJnIN0eh9nBz6HSm/06/StDvVmmATTHP5r6v7+aVDHJfhlbGRiMdCGG4iHmBRzi4QXfXksUaLKTw9tG47/AP2UF4cjBvARkHGU8nMg/wAv9JifrWn9315KcOi4pe/CP1cAsCW4jwiXAdWEzFAQQDyJckDQMfTatQMtgePsp3VDVBc6nBGUT/c3W5lSZ+NT208nIIGotnIB6SP6/OtnVHMdZQ0cHSxFEdIJiN8bgq3iPF5535kjZbQU2CDukMp2x6O376jdUc4ySrlHB0qTcrWWmdd9j8ApXDe011Br5efePrbKKe9gDb4bVs2s5swfRRVtnUK2XM3QQOtuW6WUl1fWEMiuUlYyZdXKAaXZRlVBzsoHw3NWml9SmDvXBrsw+Dxj2ES0RY31AOtuKjLbSx3vC0nfXIOeSck7FHIGogE4BAzjfFYgh7AeakD6b8LiXUxA6nuPdb5VpcFKIlESiJREoiURKIlEWp/adOyWWtDhkmjZT6MGyD++q2KJFORyXa2BTbUxgY4SCHA9xC5za9puLSjMcsrjVoyqKRqO4Hh61RbWxDtCvVVdm7JomKjQDE6nTzWN+H8VOvMM55i6W931XGMHb0pkxB3LAxGyGwQ4WuNVEPBL7UFNrJqIJA5Z3A6/iK16OtwUoxezYnpBHeUPBL7UF9lkyQSByzuBjP4inR1tIT73syJ6QR3lfTcFv0y/s0q4VsnlnZSpVs/DSSKdHWF4QYzZjurnBmN53GR6pccOvyymSCRmckLqj6k5c42+ZrJZWm4WGV9lhpDHgAcz3Lx+D3oZVNq4L5CjldcDJx9KxkrcFsMTs0gkVBbmV9f/AJ+//wDEl/4jWeir8Fr992X/ANQeZU6ym4vAqW8azoO8UQRj1LNjK56tn61sDiGw0KKo3Y1curPIOkmT3BS+xvF7mfilsLmRnaMyABgBpPLfI2A9K2oVHvrAPPFQ7VwWGw+zqjqDYDsvG9xxXZa6i8GlESiJREoiURKIlESiLT/tW/N7frE/GquM/CK7v2c/Pt7j7LXvsvnhSzujcY5fOXUCpYbqAMqAT1xUWDIFMyr/ANo2VHY1gp6xbdxW0R8TEI9y0ssflG8U2pQABhJCm/Q7N5nxAVZzxp8VxThzUPXgHiC31E+3kpcnEoLho4wzxz45keqJwykDBPeXGMEqd8HPyrOdrrb1F0FWiC4gFuhggg+R8lF4pxsRleYn94ic4jB8cZBBdWOAEx5sQARg+VYdUjXVS0cIX9k9Q7+B4d/dqoN32mmlhkAt8roIZlLFVBGPFpAbrnbNamqSNFK3AsZUEv8AOx8rx4wo3Du2UbyK8q4SJGVdOonXsCdJAwPu53G++K1bXBMlT19lPptyt1MG8RHfPy5SrPjd3PBH7bmLJKrpbUQiMwUaCp7zd7LHzxgdBW7y5ozKrhadKtU6C8X0i5Am/K1uCyXnGbhmt0hCqszcvmSIRkhGkLIhOcYUgBh1+FZc90gDetKWHohr3VLlomAeYEE+O5SIbeWK6RFKMsiFnd9RkOnSCM5xglsgAAD0rMEOhaF1N9AuMyCAAIi8+O7x4rmvY389D9dN/wCklc6h+Y817Pa3/J/BnuF2qusvnyURKIlESiJREoiURKItP+1b83t+sT8aq4z8Iru/Zz8+3uPstc7H2MX9mNOyqrrcqeZ5gK8Z3O2VG5wdutQ4Zo6Gea6e2atT/URTBkFuneD7q/m49Dv/AIqo779ETbu9BkHZeo+PmelTmo39a5LcFVt/wxNhvPHXx0PLhqo78SiJlmF0bkwWzyak0qyHuEAFRjDY8wfvfKsZxczMBb/dqkNpmnkzOAvJB148Pkq3jHDL1tHdWRpUErO7KQ0gUvywnUKoXYAYJbetHsqKzhq+EaTJIAMACdDaZ4nfJkAWUSzlmkVg7RKq6THoUjbCtoB6nYscEkkjGRtWGlxF4W1ZtGm4GmHEmZmDxE+1xoFF7Q8DkQPMZACRrVRGcOwGrUh1kA+o+fqBWlWkQC6VawGOpvc2mW20JnQG0G1+Xgp/C70XNuVVWMgwYkOtlSRGDsqgDuh9sE9NRHQAVux/SMtr8lWxOHOExHWPV3mwJDhAPON/GPFe9oe3T822PsjpJC5co+RklGjwuBkjvE5+Fa1MUQR1bhTYLYbHU6h6YFrhEjvBvw0V/wAEe9vT7RJmzULojCqpZgSC2eYDgd0AbetT0zUqdY9VczGNwmD/AKNM9IdSbgDhoed7rR+xK44ygyTiWYZPU9yTc/GqWH/Mea9NtczsieTfcLtldZfPUoiURKIlESiJREoiURaf9q35vb9Yn41Vxn4RXd+zn59vcfZa92PVxwpn5oVFuASCoIGHjOSeuB1PyqHD/gzO9dHbMHaQblk5fgVaGQ5KtfWOrG4MC5LE5Ykas7xjB+Aqad2YeS5+URmbRqR+46eW4qFxss0UwEscpe3kP93hIyoZCA5UnbC4z6A9a0qdk3mx0CsYSBVYS0thze07fB0nvmFbcPlaVbXQ3LZrZmhkI1As3UNvkFRjbzzt0xUzTmAI4Ln1qYouqNfeHQRpYfNYuLdj0QtKqNLze7JEmANROrmRhjsQwz19d/KtXUQLxM7vipaO03uAYXBuXRx1jTKeIjkqftFIFR4DIkci6iQC7hFK6WyzZK5yB+7HWtKpEFswVZwLHGo2plLm2G4SQZHevjsYjRskgkSJZDJIGkB3GViUYJGzbkb+QrWgIuN8lTbUcHgscC4tytgcbk3vpoto4uk5msvexNqnbSRGcfkZT+nuOtTvDpbf6hcrDupCnV6p0G//ALhyV1yLr/vRf8R/rqSHcVSzUP0nz/hcm7F5/tpc7nmzZ+eiTyrmUPzHmvc7Wj/SLcGe4Xa66y+fJREoiURKIlESiJREoi0/7Vvze/6xPxqrjPwiu59nPz7e4+yp/sy4ak9k6SSs0ZkIaEEADockqNe+22cbVHg2h1OCVe+0dZ1LGBzWwYF/q3otk4nwGyQmaUPqPnzZSzHSVwoDZZiuRgeRxVh1Nmp+K41HGYkjo2RHc2Bv4WuvOF8IJ3VHgi0aVDOzSaSckYYssYO3Tf5VlrPBYrYiNSHGZMCBPpPt3rWL9JrCTFujT2sMgkAGomFt9SZzuCGJ88Z39arnNSPVEt9l16ZpY9k1nBlUiL6O4HkREbpV7w3t9ayWxmmIj75Tlk6iR8FG+4P41IzFMLcxsqeI2FiqdfoqYzb50HmufXd211PKljDI8ckgd4yE7wUDA1Yyo7vTV51TLzUcRTFivR08O3B0WuxbwHNBDSJkTrbQ68F0TgXD5VjM6sk7yKFdGUKFVduXGcYULv3SNznJGc1eptIE6/Wi8riq7HPFOC0DQ6zP+48Z4jdooPFjaC4s9GLZxO2sbIVBik30+A5bA1YIOTvvWrywObuVjDNxDqNW2cQOe8b9dNy2O8mlgiMhmjZUGSZBp7v+pNs/HTUziWiZXMpMbWqBgaZPC/p/K5V2AJl4skqqdJeVztsoKPjJ+ZA+tczDdavm717jbcUtl9G436o8iF2yusvnyURKIlESiJREoiURKIsF7aJLG8UgyjqVYfA7VhwDhBUlKq6k8PYYIuuScY4Rc8HmFxbMWhbbJ6f6ZAP4GuY+m/DuzN0XtsNi8Ptmj0FcQ8fUj4hb52Qube6QXSsZJujF8akP6KqNlHy6/Gr1FzagzDVeY2jQr4V5ouEN3RoefPx0VpfXZZ/Z4iQ5XLuMe6U5wd9tRIwB9fKpCbwFTp04b0rtOHE/Wqx3cIgtxDACCx0L5nLHvOxPUjLMSeprBGVsBbNeatXPU7/LQfBa5c8IhuIRKtopXUEjCRoZHRWxqZ2IVVbBOd+6fU4qEsa4TlXRZiq1Cpk6UjeZJgEjSBcke/JT+E3Eaq9zG0UMSApKjJoKFT0Ok4yucZ88/Kt2lsZhYKCvTqFwpPlzjcGZmfn6KP2dFz7++ZdppA3JBIzEqhQ6qejnGcHcj02rWlmu87/ZS43oOphmnsiM1u0TJE7wNFk47wThro95cd5WGS5dvkAoz18gtKlOkRncmDxmPY4YegYPCB9eK0K3afiZjsoNS28Pm5PhycNJue9jYLnGapS6uQxugXpiyjstrsVWg1Hbhx3xy4ldV7Odn4bOPlxA7nLMerH410aVJtMQF47HY+rjKnSVD3DgrapFSSiJREoiURKIlESiJREoiwX1mk0bRSLqRxgj4VhwDhBUlKq6k8PYYIXNZ+xV7ZTc7h76lO2knfHowOzDOaoHD1KTs1Mr1jds4PHUeixog8R8OCiW/bC/s88+18Ta3ZlYFiTjJcZHlgegAFajEVafaapXbHwOLjoa3IC3tYqfa/aRDLOjTo8caIcae9l22ycYOAMgfOt241rndayrVvs1XpUj0RDiT3WU6DtKkcaJa3VvygUReYGDoGYLuMgMFBz5dKk6ZoHVcIVN2zqrnk16Ts1zaIMX8J8Ukm4TDE2udZJGJYyDvvzCc6gBkAg4x8AKF1FouVltHadd4ysIAtGgjh4qtn+1GQhY4INcm41HPexndUG+4GceVRHG7miVep/ZgCX16mUe3jooKdmb7iEwaZPZ4deSu4Az4iiZ8Tfic1p0VWs7rWCsf6hgdnUiKJzv0n2k8Aum8B4JDaRCKFcDqWPVj6sfM1fp020xDV5LGYyri6nSVTf0HcrKpFVSiJREoiURKIlESiJREoiURKIlEXjKCMEAj40WQSLhUHEuxdlN4oFU5zlO6eufu9ahfh6btQulh9sYyh2ahjgbj1WtXn2TwkHlXEiHO2pVYAemBpP1zVd2BbuK61L7VVwf6jARykfP2Uvhf2YWsbBpGebA3BwFJ9cLvj4ZrZmCpjW6gxH2mxdQEMAb3a+f8LbOHcHt4PyMKJtjKqAT8z1NWW02t7IXFr4uvX/FeT3lTq3VdKIlESiJREoiURKIlESiJREoiURKIlESiJREoiURKIlESiJREoiURKIlESiJREoiURKIlESiJREoiURKIlESiJREoiURKIlESiJREo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http://www.enef.sepc.edu.mx/imagenes/logooooos/02ene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60648"/>
            <a:ext cx="1828800" cy="158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3" descr="C:\Users\Hogar\Desktop\Sin título-3 copi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371009"/>
            <a:ext cx="5184576" cy="1486991"/>
          </a:xfrm>
          <a:prstGeom prst="rect">
            <a:avLst/>
          </a:prstGeom>
          <a:noFill/>
        </p:spPr>
      </p:pic>
      <p:pic>
        <p:nvPicPr>
          <p:cNvPr id="9" name="portada.wav">
            <a:hlinkClick r:id="" action="ppaction://media"/>
          </p:cNvPr>
          <p:cNvPicPr>
            <a:picLocks noRot="1" noChangeAspect="1"/>
          </p:cNvPicPr>
          <p:nvPr>
            <a:wavAudioFile r:embed="rId1" name="portada.wav"/>
          </p:nvPr>
        </p:nvPicPr>
        <p:blipFill>
          <a:blip r:embed="rId9" cstate="print"/>
          <a:stretch>
            <a:fillRect/>
          </a:stretch>
        </p:blipFill>
        <p:spPr>
          <a:xfrm>
            <a:off x="-1764704" y="3140968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2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Hogar\Desktop\Sin título-3.gif"/>
          <p:cNvPicPr>
            <a:picLocks noChangeAspect="1" noChangeArrowheads="1"/>
          </p:cNvPicPr>
          <p:nvPr/>
        </p:nvPicPr>
        <p:blipFill>
          <a:blip r:embed="rId3" cstate="print"/>
          <a:srcRect r="16312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" name="Picture 9" descr="http://m.gifmania.com/Gif-Animados-Vehiculos/Imagenes-Autobuses/Autobuses-Escolares/Autobus-Escolar-Bailando-5685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17032" y="4725144"/>
            <a:ext cx="3333750" cy="2371726"/>
          </a:xfrm>
          <a:prstGeom prst="rect">
            <a:avLst/>
          </a:prstGeom>
          <a:noFill/>
        </p:spPr>
      </p:pic>
      <p:pic>
        <p:nvPicPr>
          <p:cNvPr id="25602" name="Picture 2" descr="http://serbal.pntic.mec.es/~jlopez81/images/dib%20coco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941168"/>
            <a:ext cx="1019268" cy="1359025"/>
          </a:xfrm>
          <a:prstGeom prst="rect">
            <a:avLst/>
          </a:prstGeom>
          <a:noFill/>
        </p:spPr>
      </p:pic>
      <p:pic>
        <p:nvPicPr>
          <p:cNvPr id="1026" name="Picture 2" descr="C:\Users\Hogar\Desktop\nombreanimad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2656"/>
            <a:ext cx="7620000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0" y="0"/>
            <a:ext cx="755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¿</a:t>
            </a:r>
            <a:endParaRPr lang="es-MX" sz="6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316416" y="0"/>
            <a:ext cx="827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?</a:t>
            </a:r>
            <a:endParaRPr lang="es-MX" sz="6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1" name="donde se encuentra.wav">
            <a:hlinkClick r:id="" action="ppaction://media"/>
          </p:cNvPr>
          <p:cNvPicPr>
            <a:picLocks noRot="1" noChangeAspect="1"/>
          </p:cNvPicPr>
          <p:nvPr>
            <a:wavAudioFile r:embed="rId1" name="donde se encuentra.wav"/>
          </p:nvPr>
        </p:nvPicPr>
        <p:blipFill>
          <a:blip r:embed="rId7" cstate="print"/>
          <a:stretch>
            <a:fillRect/>
          </a:stretch>
        </p:blipFill>
        <p:spPr>
          <a:xfrm>
            <a:off x="-1476672" y="220486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682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73108 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2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47309 0.04792 C -0.475 -0.00926 -0.43108 -0.05463 -0.37448 -0.05787 C -0.31632 -0.06181 -0.26858 -0.02199 -0.26667 0.03495 C -0.26476 0.09143 -0.21667 0.13241 -0.15885 0.12986 C -0.10226 0.12546 -0.05677 0.07847 -0.05885 0.02199 " pathEditMode="relative" rAng="-159439" ptsTypes="fffff">
                                      <p:cBhvr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1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http://www.mexicodesconocido.com.mx/assets/images/actividades/parque_plaza_sesamo.jpg"/>
          <p:cNvPicPr>
            <a:picLocks noChangeAspect="1" noChangeArrowheads="1"/>
          </p:cNvPicPr>
          <p:nvPr/>
        </p:nvPicPr>
        <p:blipFill>
          <a:blip r:embed="rId4" cstate="print"/>
          <a:srcRect l="12000" r="12401"/>
          <a:stretch>
            <a:fillRect/>
          </a:stretch>
        </p:blipFill>
        <p:spPr bwMode="auto">
          <a:xfrm>
            <a:off x="-21417" y="0"/>
            <a:ext cx="9165417" cy="6858000"/>
          </a:xfrm>
          <a:prstGeom prst="rect">
            <a:avLst/>
          </a:prstGeom>
          <a:noFill/>
        </p:spPr>
      </p:pic>
      <p:pic>
        <p:nvPicPr>
          <p:cNvPr id="5122" name="Picture 2" descr="http://2.bp.blogspot.com/_jnYMqH-IC4Q/TMgyfrwV0oI/AAAAAAAAAi4/kmHZS3xAnyQ/s1600/Elm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69158"/>
            <a:ext cx="3635896" cy="2888841"/>
          </a:xfrm>
          <a:prstGeom prst="rect">
            <a:avLst/>
          </a:prstGeom>
          <a:noFill/>
        </p:spPr>
      </p:pic>
      <p:sp>
        <p:nvSpPr>
          <p:cNvPr id="5126" name="AutoShape 6" descr="data:image/jpeg;base64,/9j/4AAQSkZJRgABAQAAAQABAAD/2wCEAAkGBxQSEhUTExQUFRQWGBgZGBgXGRcYHhgeFxcYGBgYGBgcHSsgGxsoGxoXITEiJikvLjAuFyAzODMsNygtLisBCgoKDg0OGxAQGzQmICYsNDcsNC4sLCwsNjAwNC8sNywsLzQsLSwtNDQsLDQsLCwvLCwsLDQ0NCwsLCwsLCwsLP/AABEIAPUAzgMBIgACEQEDEQH/xAAcAAEAAgMBAQEAAAAAAAAAAAAABAYDBQcBAgj/xAA5EAABAwIEBAQEBQMEAwEAAAABAAIRAyEEEjFBBQZRYSJxgZETodHwMkKxweEHFPEjUmJyFlOiM//EABoBAQACAwEAAAAAAAAAAAAAAAABAgMEBQb/xAAtEQACAgEDAwIEBgMAAAAAAAAAAQIDEQQFIRIxQRNRImFxsRQjMjORoYHR8f/aAAwDAQACEQMRAD8A7iiIgCIiAIiIAiIgCIiAIiIAij4zFNptLnbCdQNO5sFSuK821XNLmg0aQsTEuM9zAHkDKxWXRr7mzp9LZe8RL6i5NhuNOqPBbiMTIgwHwPc26WhWDh3OTg3/AFGuc2SPiQLgExMACfuFhhrK5dzat2q6Hbn+i8oofDsVTrMFSm7MDvuD0I2PZTFtJ5WUc2ScXhhERSQEREAREQBERAEREAREQBERAEREAREQBQ+J41tGmXuuOlrnYKYVV+N1pqy9zWhg8AJi7jOcm8QG9Nx3KpZJpcGamvrlhlf5n4qKI+JXzvqOvTp5zTDIEgmLjSBJmRe9hzzD4zHcQeTQoOrsBdDnuIYCQR4XPd4oJ1k3aJstj/UFrqjqNMOFSm57PivaAXXcMxc7MXBsaDSFdaXFaeAwVWvkzNoslrG+GTIaxsx4RJAmLBYI1p8y5Ny66yv4YcfPt/Ht9ymsxXEuGn4+JwTvhtBGemWPaARHjyk5WzckgeavHKfEKWKwzHVGhrchIcM2xggENGbUXJO9rKD/AEz/AKkP4nWqYavQYwimajSwktLQ5rXNeHb+MX0N7DeBV4EaoqYbCO/taLKtdhe3xGoDUdLGtJhrGg5QdfDaMoJy+lFeDV/FWP8AU2/ubU/3GBqvdh2GpTgZgQ4tjUaXaYJ8vIhWnlzmSnihqWVP/W6xH/U/mG/Vc8xXAeMYCmalGuMZSbd9MtOcgEmzTOfU6OnoDolDi1LFMp4zD5KdQuDX08/iLtnNEixMCQIkg7FYZRlSuqLyvb/RuQsr1b6LFifiXv8AU7Ci1fL3Efj0Q4mSLE9eh9fqtotqMlJZRzpwcJOL7oIiKSgREQBERAEREAREQBERAEREARFq+P8AExQpnTMQYGYA+d0LQi5yUUYuOcWZSBl7ZAJyzBPRvbf27rleN4m+qXPdJaTpMW3Btrp7dFk4rizXeTUcSSfEQI08hAWqbiySYcQG6EekASO5+tr0xlnqNFpI0LL5ZlwQDHhwE33trby9FZaGIblex7A9jxlcwiQQbEEHZVWniIPi0BOm5ubmOkXWyw+JdEOvfMHN2GwjXrrbp2ukjbtpjb3WSw8CwtDBU3jB0WUDU/G4l7nGJgBz3EwOmnqqrz5xHFYfBs/t3Pp+P/UfSJlrSCQcwu0F2rhHSbrc0MUTYklp2F8ttPnKmUa8OlpNtD56W3Clo59ugh0OMVg2P9GOJYrEcPz4svdFQilUfOZ9PK0gkm7vEXAOOsbwqzxag2jxXGYemYZWZTrloAhlQhxcYmYJaHEwY+ITZXR/HntpnKGl4FpmJi0gXjyVE5F4NiH4qtjcXIruc4ud08ENLQNWTlblOyxWRzFpnJhp7KbFP2LdyPxH4dQ0nHwv/Cf+RuAfMSfOVflQzwdwdMQAIkbFuVzXR0JaR5Ogq4jHNDQXeE6EdDAJHosOl6lHpfgtr+myxTh57kolarF8cpsqNpkiTFz3vHtdYuZMcBhXubcG3Tzg/ehXO8JiXPc5z7uc4knqfLZbRbQ6D1oucuy+51qhXa8S0grKqrwLGCjRc985dQPWLKwYHH06wljg7qNx5jZDTuodcnjlJ9yUiIhgCIiAIiIAiIgCIiAKh/1HzDLlDjmHW1oGhsr4tVzFw1tak4FoLgJbaT6XQ2dJYq7VJ9j8+8bx9WhkcIcwky1wtaPUH6LDR5qpu/8A1pva42lpkAeVo9FYuZeGipQd/uZ4hBB01Ea6LnNSisUnhnorVZF9cHwXjhvMGEzEZn5nExLSZn0W5w2HdaoHSBpBEGdRO22oGmq5fW4M/UmD01XmB4ziMIcjXQ2ZLSAQf3jyIVk8mr+Psql+bHj3OxUKwabm5OnWLSI8hJ0WR9aDJG0z5H+SVROX+c21XhmIDWWhrpOWTrM6dv10V8bRMGII2i4uO3yWSLN+q+q1dUWTmkOIIdsCf86dVJ4Vi8tVzbZXtLd7b5vlotPUqEQ1uh1/jspfCobUpl3+6/vdJLgrbUnW8+x0F+H0jSYPkYB9xHsqZzXii3FuYSchymNpLdfNX5omfP8AYKn8/YEQ2vlvIYY6HrHnHaFVI4W3WJXpS88Gnx+PzYUUtSX69gJGs7rV0QAWjQNvA9wNtb/NYqVbM2ZJgzIi+sAX6EL7b7Qbb7EiOiuj0ldSgmkSamJL5JOsAdo7dNFsOWqj21x8IFx0cG6Qbw6bR6rXYWizNewJuRt1tMLbYDjvwQW0qLWx+YyS7QXOnp2Row6hPocIRz/SOg0XEgEiD0mY9V9qq8scbdUJDzJN9h+/naNlalU8tfTKmbjIIiIYQiIgCIiAIiIAvCF6iA5dx7DtpYhwgMDiY/AT8zHpErnPM3CPhVPiU7scZ/6mbg9p/fourf1L4Y0BtWJDjlcAO0z3VPLaeRtLUFsERr4dOs7+ypOPUsHq9vuU61k1LsEHNDhoRI9VravBQ4yWg7CR0W6GGq4YlkfEp6gAtztm8Afm9FHqcwUx+R89CAPe61W3HudGVMbF7lP4vwQNGYCIN/0UnlfmGrgngiXUjZ1OdRpLehH7KZxOs+sQC0tGzQDf6rBQ4FWqGG0n+rSB7lXja2aFm2KMuqHB0fhHFqOMZmpu8Q/E02c0xa3QxEiynUB4mkTqDEG8x0uqHw/k2qwh7nupm4hhIMETd33oun8ncN+I4fF8WUCbEhx2zfqtmLbXJE5uqpyn4L7QdLQReywcVoh9Go06Fp2B2nRSgseKrNY0ueQGjUnRSeVi31Jo47ROSQdnkSQRvA18/uFKIGgg9bfL3ULGuzVHFmmckflzDUQPIaLPRrB0QDPa2+ysj23LipEmlTMm09Breey2B4TW1+EfEIBgSTBgXVw5a4W2lTD7l7xJJ27AbBbmFGThX7q1NqCKtyZw5zGOFRha6dTYn+Jv2M6K1Iig5N9ztm5vyEREMQRRcXjW0yA4gTOvaPqvOHY4VQSNjCFuiXT1Y4JaLFVxDWxmIE6SvunUDhIuOvXyQjDxk+kREICIhQFI/qTjh8IMyzqZkWMWkEaa/ZXNcDxJv+oCfGAANJcXG4A8h5aeavX9R6TojMGt1DAReT+ItGp+ndc1/tHOkt/0zEw46zpYNvPRD0e3wxUnE3dGuT4pBhwnQ5hA0/8AqD2hbd2UDMPF7fYPsqxhmkXJ0mIENJEbyYNrdLTC2tDHXJLd9umqk6sYtolsewGGzP6esKZRpuLgRJkeLKTbYei+uWcj6rcwHw7E910vCNpCcmUQSIsI6iPvVDR12t9B9PTl4KZw/grqhBaLCJJ7RHrqrlw3hjKIhusQT1+vqszK9MWDmCT1Fz9yvMTjGNa52ZvhB3G2yHC1Gqtv+HwZqtQNBJIAAkk7LnPNnNPxmuos/AbZhvA2Ownfy7r3mjmJ9Zpa21PZs5S4aguPTSwVUweFj/l0sQmDr7dtqh+bb38Im06bag6adDeIv97qycqcCL3B1hTae/iI6dF7yzyuXw+oC1mw6+XRXzD0GsaGtENGgQruG4KCddT58mRoheoig86EREARQ+J4s0mF4bIGvbuVXf8AyKo51soBiIvHr96obFWmstWY9ir8axr3Ymt4gWMeWNMXt+wNvJbLAcUNFjn/ABC0BsmwJdGjQDv32labiOALq73y8S9zoiRBcTr1IcBtoFkxNNupkti/a8zAGv0Vkj03pVyqjD5c8GGtzE/EPlxLdGCLm4eT5TBur3yliaj23HgAsf2Hz+SoWH4YPjMbMvIsQDG8E99vVdV4ThfhUm05nLv1uTKM0t2dMK1CC7kxERVPPBReIY5lFuZ5A6Dr2Cica4uKAGhcdjIt1VF4zjnVn/Fe6zRZu3fRTg39JoZXNN8RIXN2K+O4vJyAGbkdLCfTSFX+H8Pac1UgePWdgDF9tp7WHZbziTBkiIi5G20gdPxCfNavCPc7EEZvA0DwTYuJ8Mjyi3fuVOD01MFCGI+CRUw/h0ImABodQRfca22iLLK3BxAcAZ0jrefaFMe+dmnU950Ez+/Q6rLVaMgEzEAnoXTO3W8/RBGxo8weGy5jNxp/C8r4o5gZMXuTobDr9wpbGgEg7Rf7+7qXw/hzaz8rhsbAwfMHdSYZ3RjmczX/ABGkgH8I9AZ6LG14aCJBYSbE28p381vafLdSch0IkX0GkefZSuG8sPjxkDSQLT19YUZNd6yiK/UVluGL3S1gzHudhH3ZWngPLGRwqVA2dmkE+sgx+qsGC4ZTpCGtHrBPupijJzNTuc5rphwv7PAF6iKDlhERAEREB81GyCOoi/dcxbQ+FWNMOByl23QnbbZdQWl47wttSHk5Y1IbJMdwJUo3tDqFVJqXZlQqvm4F/wBN7idNPb2g13hrgDO4/hfdR74L4s0QZGo3jdeYnxkEbOIn0EwOkqx6KtYZ9cN8LgSYAg7Zo1IFrb2+i6ZhMQ17A5plpXK6tWSQR+Uesf5I91nZiXAZWuMfl7nyUNZNXWaJ6jDzhnS3Y6mNajLf8h+irPGOZ3ZslI5ANXEXP/Xp+qrAqyZcRp0II7m+lrL6pPtBJJ6/p+yYMNW2QreZcmSrVdUeQ4uduZJPoZAkdjO+wlfXwNYDZ6xpbbt00+cqVgcCXmI8MEl3YX/SfVVri3FYf8Np8JGomT1d2H17pk3ItSfTHwfOOxYNYgPbkbOpGu57x4vUqLhcI2HVGTDjI1k+Jt/OA8qJ/btdlIHhAAcd73dHrv3WwDhmaAYEAR0ANz6ZfYlEbsVhYRsuHCKeaxhrrnSQZJ18/ZScAyWX/MZ+eYfIj3UDB58lRka/hHSQJ9Ln2Km0HGC0RlgXG3hDY/dSYZrv9SbR/DPWe8Gf8rdcrNb8UggTEj30C0dB0Ej1PkQD9fZbnlgTWG5En6/qoZoatflS+hcl6iKp5sIiIAiIgCIiAIiIAoHHa5ZQqECTECATrbZT0QtF4kmzlWBxTg6CQRF4vBPYabKx8K4A2qHEmLwI8tT6QpuM5baa2dtg8jNHnJMe632GwwYLdp9FOTrancE4p18NlLfyfUZOU54Fi4wXGbybnutUzgVYOILCX3Frzc/K0LqC8ATJir3W6Kw8MoVHlmuXkENb1cdPT72Vh4Xy3TpNIdDjsel59/4W9RMmG7X3WLDeF8ioc5u+BhhSZ4RUJkgxNrz6LmjsK1oltwARIuNSS7rqCAANPl0b+plSKVMRYl0+wXP6NWWRIaY3gTGwm1lCOztX7XU/LPeFUw1riQQ3pudYHbrHdKDgLvBuSB2gZY9S4+/t8YPFfDLMzszY8mg7mw1uf1U7+0BJOkTlmIB3PQze8SL7K51HhPkzuxx8U5QWgw21wROp7Tqs1CoSIIuMpAsNJ6LUtqODJqC8/lvmE69rAqVha5AIJE9p0MH91IlUscGzwdc7mY30I81PweLNKq140Dv8haykN+v2CpGXYmdI9lDNW2EXlM6bRqBzQ4GQdF9rS8r1SaRB2NvUA/fmt0qHk7YdE3H2CIiGMIiIAiIgCIiAIiIAiIgCIiAIiIDS808H/uaUAw4XH0XHsS3K/KRoQIjyn5k+y704rifMWLz1n1Gjcugd7kjvqUwdzZ5zk3DwiJQptkh4ADZaOrouco2nX6FbegY8IjcEukmBY3mYgG/63K0lOkagDvxMa7NrBmbZbCbAn18lPqBxyZSC2RLjaZbAzdCQempVjuSgbM4VpF5ytn1Nv2/RRv7Owc2+UW6gagx7+3opYJc10bOB6EEGZ73j31WYndu5BHzOo80MSskj7os8Mf4814934PPeZGgI1Ijt6r3JNhbeOhv+vzgrFUr3AMeImP0jS3RSY0ss6Fy82KDB5x5ZjC2S1nL1LLQYLzrczH2Fs1Q8rf8AuS+rCIiGIIiIAiIgCIiAIiIAiIgCIiAIi8JQGr5kquZRc9uawvGw6ny67Lk9eS8RkIdPn1ttGunqr9zZx8BrqVMyCIfabG0fVUMMblDmi5BcCJ9iJMnXdWR6faKpQrbku5HpYYB+RokCDEwLbm19PLRbzAcDe+cjbGZEC/nHqvvgfCy9wcJd1Otj+266Rw7ANpAhuhvHRS2X3DcVT8MeWVWnynUDMwdD7eG2m9/b59lpuOYSphG5z4i4eEDQO6Htf5FdPVY57AFAOOxGmvoq5OZpdfbO6MZ9mzn9PHPJJHhBi3exPY3kA7grPhiS4WBjWZ+5WGsBbKbG4InXo7sb6rfcqUM1VohpEk6SIifqrHfunGutzx4L5wlsUmeSmLwL1UPFSeW2EREICIiAIiIAiIgCIiAIiIAiIgCw4uuKbC52gCzLR83VmtoGTcmB/CGSmHXNR92UfjWLFao9zQ0MkAtAib7nST2/dQ6GGDgWf7WwL9SCYPmCF4WxEbzfpb+QVM4aMxFtIBg+nRZD2KXp14j2RcuTaAFMu/NoTp7hWNROF0Ayk0CRab/wpaxs8hqLPUtlL5hVXnmu4Ui1p10aWkhx6ZtvpKtSo/OmNBqfCabjUybdgJib9PVSjPt8HK9fLkqWFwxBbBNtQY9h96BW7lfBP+LI/CNbx/kaLRU6RNxAO0++972+au/KuHIp5idZEeXf3Vmztbje1U/nwb0IiKh5gIiIAiIgCIiAIiIAiIgCIsGLxbKTS57gAOv7ISk28IzqBjuLUqTSS4EiLA3utHiebczXClTJOxJBHeQNLdVTHvdmGeS2dTrqZPcbqcHU0u2Sm82cfcs2K56hshl+nr/BWl4rzO7GgNaABNh0tBv7qBVwwykRo2T5g3HycFq+GtfTsWwCNZvfaNtfuynB26dDRB9UFyjcVGyQBoJv33Eeo9lZuW+FucQXNBbvt+hn5LTcKoZ3Bs6kfQronCsH8KmG77o2aW5ar04dC7ktogQvURVPOHjlyjHVs9dxkC5sBYTsepXT+IvApPJiA06+S5fhgJMSTOvv81KO1tCx1yJlKnmhsXn1nS/ddGwWGFNuUfZVF4Bhs9VrRYCCPJu3tf1K6CjMW6T+JQCIig5QREQBERAEREAREQBERAFRub8U/wCMGuf4RENE76eu89wryqfzrgDmbUbALvCSduh/VSjf21xV66isVaxiBmFje+UX1J6+t4XwATAytMXsL9r6bzKytMQ0A+up2LjfTp+mi+KTssA2J2Gw6T96qx6RduD5rOi4Fybg9REaTaTJ6wVgrYeC3r1O83vvqpWIAInS/wBIP7rLSphzQQBIPS6ksp9KybflPBOz5mfl1vb2mVegtLyxhcrC7rp5LdqjPLa+31Lm/YIi8Kg0zQ84Y9tOg5ur3QGjXUxK5zh6oDJmBM99T84lWPmDEfErumQRbWIhaInMdBrbe43P3urI9Vt9Kqpx78s33KnFGUzNSwi0CY9vNXXC8Sp1DDXCen06rk9V7mmB0mNJ8j1UzCYx06n2go0U1e2xtbsT5OsIqdwfmQtEP8TeoiR6K0YHHMqiWGeo3HoowcC/S2Uv4lx7klERQa4REQBERAEREAREQBQOMYN1WmWsflPyPYqeiFoycWmjlXEWOoOy1Bkc4ebnCCJmSOvzUahT1zkjNtPXYR0g+5XUcfwmjWvVpteRoTqI7qB/4phpkMI3/E7f1U5O7Vu1fRiaefl/0orgDI6fKLgdlO4VQL6rGiXAkZiBYAxJt63V0ocv4dmlIHzl0+YJhT6GHYwQxrWjoAApyY7d1i4tQT/yMPQDGhrdBosqIqnFbzywiIhBynm/A1WYguqBwpvdII0N9CfPZQGVw6QIsNPNddxuDZWYWVGhzTsfkR0PdUDiX9O3sqNq0KmcAmWPsYIuAdDt0U5PR6Pc63BQt4a/g0dOg65mIiN5gEme1wFLe2YkXPTb+FKr8LrtY6abw6ABYwYBt8mhZMJwuuQyKT9BNiBoI/RWyb8r4tdXUv5I+BPXT29wrHy28iqMn4SLiduqj0OU6ziC5zWi/cgnysrBwngbaRzOOZ3WIjvChs5et1VMoNKWWzboiKpwQ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28" name="AutoShape 8" descr="data:image/jpeg;base64,/9j/4AAQSkZJRgABAQAAAQABAAD/2wCEAAkGBxQSEhUTExQUFRQWGBgZGBgXGRcYHhgeFxcYGBgYGBgcHSsgGxsoGxoXITEiJikvLjAuFyAzODMsNygtLisBCgoKDg0OGxAQGzQmICYsNDcsNC4sLCwsNjAwNC8sNywsLzQsLSwtNDQsLDQsLCwvLCwsLDQ0NCwsLCwsLCwsLP/AABEIAPUAzgMBIgACEQEDEQH/xAAcAAEAAgMBAQEAAAAAAAAAAAAABAYDBQcBAgj/xAA5EAABAwIEBAQEBQMEAwEAAAABAAIRAyEEEjFBBQZRYSJxgZETodHwMkKxweEHFPEjUmJyFlOiM//EABoBAQACAwEAAAAAAAAAAAAAAAABAgMEBQb/xAAtEQACAgEDAwIEBgMAAAAAAAAAAQIDEQQFIRIxQRNRImFxsRQjMjORoYHR8f/aAAwDAQACEQMRAD8A7iiIgCIiAIiIAiIgCIiAIiIAij4zFNptLnbCdQNO5sFSuK821XNLmg0aQsTEuM9zAHkDKxWXRr7mzp9LZe8RL6i5NhuNOqPBbiMTIgwHwPc26WhWDh3OTg3/AFGuc2SPiQLgExMACfuFhhrK5dzat2q6Hbn+i8oofDsVTrMFSm7MDvuD0I2PZTFtJ5WUc2ScXhhERSQEREAREQBERAEREAREQBERAEREAREQBQ+J41tGmXuuOlrnYKYVV+N1pqy9zWhg8AJi7jOcm8QG9Nx3KpZJpcGamvrlhlf5n4qKI+JXzvqOvTp5zTDIEgmLjSBJmRe9hzzD4zHcQeTQoOrsBdDnuIYCQR4XPd4oJ1k3aJstj/UFrqjqNMOFSm57PivaAXXcMxc7MXBsaDSFdaXFaeAwVWvkzNoslrG+GTIaxsx4RJAmLBYI1p8y5Ny66yv4YcfPt/Ht9ymsxXEuGn4+JwTvhtBGemWPaARHjyk5WzckgeavHKfEKWKwzHVGhrchIcM2xggENGbUXJO9rKD/AEz/AKkP4nWqYavQYwimajSwktLQ5rXNeHb+MX0N7DeBV4EaoqYbCO/taLKtdhe3xGoDUdLGtJhrGg5QdfDaMoJy+lFeDV/FWP8AU2/ubU/3GBqvdh2GpTgZgQ4tjUaXaYJ8vIhWnlzmSnihqWVP/W6xH/U/mG/Vc8xXAeMYCmalGuMZSbd9MtOcgEmzTOfU6OnoDolDi1LFMp4zD5KdQuDX08/iLtnNEixMCQIkg7FYZRlSuqLyvb/RuQsr1b6LFifiXv8AU7Ci1fL3Efj0Q4mSLE9eh9fqtotqMlJZRzpwcJOL7oIiKSgREQBERAEREAREQBERAEREARFq+P8AExQpnTMQYGYA+d0LQi5yUUYuOcWZSBl7ZAJyzBPRvbf27rleN4m+qXPdJaTpMW3Btrp7dFk4rizXeTUcSSfEQI08hAWqbiySYcQG6EekASO5+tr0xlnqNFpI0LL5ZlwQDHhwE33trby9FZaGIblex7A9jxlcwiQQbEEHZVWniIPi0BOm5ubmOkXWyw+JdEOvfMHN2GwjXrrbp2ukjbtpjb3WSw8CwtDBU3jB0WUDU/G4l7nGJgBz3EwOmnqqrz5xHFYfBs/t3Pp+P/UfSJlrSCQcwu0F2rhHSbrc0MUTYklp2F8ttPnKmUa8OlpNtD56W3Clo59ugh0OMVg2P9GOJYrEcPz4svdFQilUfOZ9PK0gkm7vEXAOOsbwqzxag2jxXGYemYZWZTrloAhlQhxcYmYJaHEwY+ITZXR/HntpnKGl4FpmJi0gXjyVE5F4NiH4qtjcXIruc4ud08ENLQNWTlblOyxWRzFpnJhp7KbFP2LdyPxH4dQ0nHwv/Cf+RuAfMSfOVflQzwdwdMQAIkbFuVzXR0JaR5Ogq4jHNDQXeE6EdDAJHosOl6lHpfgtr+myxTh57kolarF8cpsqNpkiTFz3vHtdYuZMcBhXubcG3Tzg/ehXO8JiXPc5z7uc4knqfLZbRbQ6D1oucuy+51qhXa8S0grKqrwLGCjRc985dQPWLKwYHH06wljg7qNx5jZDTuodcnjlJ9yUiIhgCIiAIiIAiIgCIiAKh/1HzDLlDjmHW1oGhsr4tVzFw1tak4FoLgJbaT6XQ2dJYq7VJ9j8+8bx9WhkcIcwky1wtaPUH6LDR5qpu/8A1pva42lpkAeVo9FYuZeGipQd/uZ4hBB01Ea6LnNSisUnhnorVZF9cHwXjhvMGEzEZn5nExLSZn0W5w2HdaoHSBpBEGdRO22oGmq5fW4M/UmD01XmB4ziMIcjXQ2ZLSAQf3jyIVk8mr+Psql+bHj3OxUKwabm5OnWLSI8hJ0WR9aDJG0z5H+SVROX+c21XhmIDWWhrpOWTrM6dv10V8bRMGII2i4uO3yWSLN+q+q1dUWTmkOIIdsCf86dVJ4Vi8tVzbZXtLd7b5vlotPUqEQ1uh1/jspfCobUpl3+6/vdJLgrbUnW8+x0F+H0jSYPkYB9xHsqZzXii3FuYSchymNpLdfNX5omfP8AYKn8/YEQ2vlvIYY6HrHnHaFVI4W3WJXpS88Gnx+PzYUUtSX69gJGs7rV0QAWjQNvA9wNtb/NYqVbM2ZJgzIi+sAX6EL7b7Qbb7EiOiuj0ldSgmkSamJL5JOsAdo7dNFsOWqj21x8IFx0cG6Qbw6bR6rXYWizNewJuRt1tMLbYDjvwQW0qLWx+YyS7QXOnp2Row6hPocIRz/SOg0XEgEiD0mY9V9qq8scbdUJDzJN9h+/naNlalU8tfTKmbjIIiIYQiIgCIiAIiIAvCF6iA5dx7DtpYhwgMDiY/AT8zHpErnPM3CPhVPiU7scZ/6mbg9p/fourf1L4Y0BtWJDjlcAO0z3VPLaeRtLUFsERr4dOs7+ypOPUsHq9vuU61k1LsEHNDhoRI9VravBQ4yWg7CR0W6GGq4YlkfEp6gAtztm8Afm9FHqcwUx+R89CAPe61W3HudGVMbF7lP4vwQNGYCIN/0UnlfmGrgngiXUjZ1OdRpLehH7KZxOs+sQC0tGzQDf6rBQ4FWqGG0n+rSB7lXja2aFm2KMuqHB0fhHFqOMZmpu8Q/E02c0xa3QxEiynUB4mkTqDEG8x0uqHw/k2qwh7nupm4hhIMETd33oun8ncN+I4fF8WUCbEhx2zfqtmLbXJE5uqpyn4L7QdLQReywcVoh9Go06Fp2B2nRSgseKrNY0ueQGjUnRSeVi31Jo47ROSQdnkSQRvA18/uFKIGgg9bfL3ULGuzVHFmmckflzDUQPIaLPRrB0QDPa2+ysj23LipEmlTMm09Breey2B4TW1+EfEIBgSTBgXVw5a4W2lTD7l7xJJ27AbBbmFGThX7q1NqCKtyZw5zGOFRha6dTYn+Jv2M6K1Iig5N9ztm5vyEREMQRRcXjW0yA4gTOvaPqvOHY4VQSNjCFuiXT1Y4JaLFVxDWxmIE6SvunUDhIuOvXyQjDxk+kREICIhQFI/qTjh8IMyzqZkWMWkEaa/ZXNcDxJv+oCfGAANJcXG4A8h5aeavX9R6TojMGt1DAReT+ItGp+ndc1/tHOkt/0zEw46zpYNvPRD0e3wxUnE3dGuT4pBhwnQ5hA0/8AqD2hbd2UDMPF7fYPsqxhmkXJ0mIENJEbyYNrdLTC2tDHXJLd9umqk6sYtolsewGGzP6esKZRpuLgRJkeLKTbYei+uWcj6rcwHw7E910vCNpCcmUQSIsI6iPvVDR12t9B9PTl4KZw/grqhBaLCJJ7RHrqrlw3hjKIhusQT1+vqszK9MWDmCT1Fz9yvMTjGNa52ZvhB3G2yHC1Gqtv+HwZqtQNBJIAAkk7LnPNnNPxmuos/AbZhvA2Ownfy7r3mjmJ9Zpa21PZs5S4aguPTSwVUweFj/l0sQmDr7dtqh+bb38Im06bag6adDeIv97qycqcCL3B1hTae/iI6dF7yzyuXw+oC1mw6+XRXzD0GsaGtENGgQruG4KCddT58mRoheoig86EREARQ+J4s0mF4bIGvbuVXf8AyKo51soBiIvHr96obFWmstWY9ir8axr3Ymt4gWMeWNMXt+wNvJbLAcUNFjn/ABC0BsmwJdGjQDv32labiOALq73y8S9zoiRBcTr1IcBtoFkxNNupkti/a8zAGv0Vkj03pVyqjD5c8GGtzE/EPlxLdGCLm4eT5TBur3yliaj23HgAsf2Hz+SoWH4YPjMbMvIsQDG8E99vVdV4ThfhUm05nLv1uTKM0t2dMK1CC7kxERVPPBReIY5lFuZ5A6Dr2Cica4uKAGhcdjIt1VF4zjnVn/Fe6zRZu3fRTg39JoZXNN8RIXN2K+O4vJyAGbkdLCfTSFX+H8Pac1UgePWdgDF9tp7WHZbziTBkiIi5G20gdPxCfNavCPc7EEZvA0DwTYuJ8Mjyi3fuVOD01MFCGI+CRUw/h0ImABodQRfca22iLLK3BxAcAZ0jrefaFMe+dmnU950Ez+/Q6rLVaMgEzEAnoXTO3W8/RBGxo8weGy5jNxp/C8r4o5gZMXuTobDr9wpbGgEg7Rf7+7qXw/hzaz8rhsbAwfMHdSYZ3RjmczX/ABGkgH8I9AZ6LG14aCJBYSbE28p381vafLdSch0IkX0GkefZSuG8sPjxkDSQLT19YUZNd6yiK/UVluGL3S1gzHudhH3ZWngPLGRwqVA2dmkE+sgx+qsGC4ZTpCGtHrBPupijJzNTuc5rphwv7PAF6iKDlhERAEREB81GyCOoi/dcxbQ+FWNMOByl23QnbbZdQWl47wttSHk5Y1IbJMdwJUo3tDqFVJqXZlQqvm4F/wBN7idNPb2g13hrgDO4/hfdR74L4s0QZGo3jdeYnxkEbOIn0EwOkqx6KtYZ9cN8LgSYAg7Zo1IFrb2+i6ZhMQ17A5plpXK6tWSQR+Uesf5I91nZiXAZWuMfl7nyUNZNXWaJ6jDzhnS3Y6mNajLf8h+irPGOZ3ZslI5ANXEXP/Xp+qrAqyZcRp0II7m+lrL6pPtBJJ6/p+yYMNW2QreZcmSrVdUeQ4uduZJPoZAkdjO+wlfXwNYDZ6xpbbt00+cqVgcCXmI8MEl3YX/SfVVri3FYf8Np8JGomT1d2H17pk3ItSfTHwfOOxYNYgPbkbOpGu57x4vUqLhcI2HVGTDjI1k+Jt/OA8qJ/btdlIHhAAcd73dHrv3WwDhmaAYEAR0ANz6ZfYlEbsVhYRsuHCKeaxhrrnSQZJ18/ZScAyWX/MZ+eYfIj3UDB58lRka/hHSQJ9Ln2Km0HGC0RlgXG3hDY/dSYZrv9SbR/DPWe8Gf8rdcrNb8UggTEj30C0dB0Ej1PkQD9fZbnlgTWG5En6/qoZoatflS+hcl6iKp5sIiIAiIgCIiAIiIAoHHa5ZQqECTECATrbZT0QtF4kmzlWBxTg6CQRF4vBPYabKx8K4A2qHEmLwI8tT6QpuM5baa2dtg8jNHnJMe632GwwYLdp9FOTrancE4p18NlLfyfUZOU54Fi4wXGbybnutUzgVYOILCX3Frzc/K0LqC8ATJir3W6Kw8MoVHlmuXkENb1cdPT72Vh4Xy3TpNIdDjsel59/4W9RMmG7X3WLDeF8ioc5u+BhhSZ4RUJkgxNrz6LmjsK1oltwARIuNSS7rqCAANPl0b+plSKVMRYl0+wXP6NWWRIaY3gTGwm1lCOztX7XU/LPeFUw1riQQ3pudYHbrHdKDgLvBuSB2gZY9S4+/t8YPFfDLMzszY8mg7mw1uf1U7+0BJOkTlmIB3PQze8SL7K51HhPkzuxx8U5QWgw21wROp7Tqs1CoSIIuMpAsNJ6LUtqODJqC8/lvmE69rAqVha5AIJE9p0MH91IlUscGzwdc7mY30I81PweLNKq140Dv8haykN+v2CpGXYmdI9lDNW2EXlM6bRqBzQ4GQdF9rS8r1SaRB2NvUA/fmt0qHk7YdE3H2CIiGMIiIAiIgCIiAIiIAiIgCIiAIiIDS808H/uaUAw4XH0XHsS3K/KRoQIjyn5k+y704rifMWLz1n1Gjcugd7kjvqUwdzZ5zk3DwiJQptkh4ADZaOrouco2nX6FbegY8IjcEukmBY3mYgG/63K0lOkagDvxMa7NrBmbZbCbAn18lPqBxyZSC2RLjaZbAzdCQempVjuSgbM4VpF5ytn1Nv2/RRv7Owc2+UW6gagx7+3opYJc10bOB6EEGZ73j31WYndu5BHzOo80MSskj7os8Mf4814934PPeZGgI1Ijt6r3JNhbeOhv+vzgrFUr3AMeImP0jS3RSY0ss6Fy82KDB5x5ZjC2S1nL1LLQYLzrczH2Fs1Q8rf8AuS+rCIiGIIiIAiIgCIiAIiIAiIgCIiAIi8JQGr5kquZRc9uawvGw6ny67Lk9eS8RkIdPn1ttGunqr9zZx8BrqVMyCIfabG0fVUMMblDmi5BcCJ9iJMnXdWR6faKpQrbku5HpYYB+RokCDEwLbm19PLRbzAcDe+cjbGZEC/nHqvvgfCy9wcJd1Otj+266Rw7ANpAhuhvHRS2X3DcVT8MeWVWnynUDMwdD7eG2m9/b59lpuOYSphG5z4i4eEDQO6Htf5FdPVY57AFAOOxGmvoq5OZpdfbO6MZ9mzn9PHPJJHhBi3exPY3kA7grPhiS4WBjWZ+5WGsBbKbG4InXo7sb6rfcqUM1VohpEk6SIifqrHfunGutzx4L5wlsUmeSmLwL1UPFSeW2EREICIiAIiIAiIgCIiAIiIAiIgCw4uuKbC52gCzLR83VmtoGTcmB/CGSmHXNR92UfjWLFao9zQ0MkAtAib7nST2/dQ6GGDgWf7WwL9SCYPmCF4WxEbzfpb+QVM4aMxFtIBg+nRZD2KXp14j2RcuTaAFMu/NoTp7hWNROF0Ayk0CRab/wpaxs8hqLPUtlL5hVXnmu4Ui1p10aWkhx6ZtvpKtSo/OmNBqfCabjUybdgJib9PVSjPt8HK9fLkqWFwxBbBNtQY9h96BW7lfBP+LI/CNbx/kaLRU6RNxAO0++972+au/KuHIp5idZEeXf3Vmztbje1U/nwb0IiKh5gIiIAiIgCIiAIiIAiIgCIsGLxbKTS57gAOv7ISk28IzqBjuLUqTSS4EiLA3utHiebczXClTJOxJBHeQNLdVTHvdmGeS2dTrqZPcbqcHU0u2Sm82cfcs2K56hshl+nr/BWl4rzO7GgNaABNh0tBv7qBVwwykRo2T5g3HycFq+GtfTsWwCNZvfaNtfuynB26dDRB9UFyjcVGyQBoJv33Eeo9lZuW+FucQXNBbvt+hn5LTcKoZ3Bs6kfQronCsH8KmG77o2aW5ar04dC7ktogQvURVPOHjlyjHVs9dxkC5sBYTsepXT+IvApPJiA06+S5fhgJMSTOvv81KO1tCx1yJlKnmhsXn1nS/ddGwWGFNuUfZVF4Bhs9VrRYCCPJu3tf1K6CjMW6T+JQCIig5QREQBERAEREAREQBERAFRub8U/wCMGuf4RENE76eu89wryqfzrgDmbUbALvCSduh/VSjf21xV66isVaxiBmFje+UX1J6+t4XwATAytMXsL9r6bzKytMQ0A+up2LjfTp+mi+KTssA2J2Gw6T96qx6RduD5rOi4Fybg9REaTaTJ6wVgrYeC3r1O83vvqpWIAInS/wBIP7rLSphzQQBIPS6ksp9KybflPBOz5mfl1vb2mVegtLyxhcrC7rp5LdqjPLa+31Lm/YIi8Kg0zQ84Y9tOg5ur3QGjXUxK5zh6oDJmBM99T84lWPmDEfErumQRbWIhaInMdBrbe43P3urI9Vt9Kqpx78s33KnFGUzNSwi0CY9vNXXC8Sp1DDXCen06rk9V7mmB0mNJ8j1UzCYx06n2go0U1e2xtbsT5OsIqdwfmQtEP8TeoiR6K0YHHMqiWGeo3HoowcC/S2Uv4lx7klERQa4REQBERAEREAREQBQOMYN1WmWsflPyPYqeiFoycWmjlXEWOoOy1Bkc4ebnCCJmSOvzUahT1zkjNtPXYR0g+5XUcfwmjWvVpteRoTqI7qB/4phpkMI3/E7f1U5O7Vu1fRiaefl/0orgDI6fKLgdlO4VQL6rGiXAkZiBYAxJt63V0ocv4dmlIHzl0+YJhT6GHYwQxrWjoAApyY7d1i4tQT/yMPQDGhrdBosqIqnFbzywiIhBynm/A1WYguqBwpvdII0N9CfPZQGVw6QIsNPNddxuDZWYWVGhzTsfkR0PdUDiX9O3sqNq0KmcAmWPsYIuAdDt0U5PR6Pc63BQt4a/g0dOg65mIiN5gEme1wFLe2YkXPTb+FKr8LrtY6abw6ABYwYBt8mhZMJwuuQyKT9BNiBoI/RWyb8r4tdXUv5I+BPXT29wrHy28iqMn4SLiduqj0OU6ziC5zWi/cgnysrBwngbaRzOOZ3WIjvChs5et1VMoNKWWzboiKpwQ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30" name="AutoShape 10" descr="data:image/jpeg;base64,/9j/4AAQSkZJRgABAQAAAQABAAD/2wCEAAkGBxQSEhUTExQUFRQWGBgZGBgXGRcYHhgeFxcYGBgYGBgcHSsgGxsoGxoXITEiJikvLjAuFyAzODMsNygtLisBCgoKDg0OGxAQGzQmICYsNDcsNC4sLCwsNjAwNC8sNywsLzQsLSwtNDQsLDQsLCwvLCwsLDQ0NCwsLCwsLCwsLP/AABEIAPUAzgMBIgACEQEDEQH/xAAcAAEAAgMBAQEAAAAAAAAAAAAABAYDBQcBAgj/xAA5EAABAwIEBAQEBQMEAwEAAAABAAIRAyEEEjFBBQZRYSJxgZETodHwMkKxweEHFPEjUmJyFlOiM//EABoBAQACAwEAAAAAAAAAAAAAAAABAgMEBQb/xAAtEQACAgEDAwIEBgMAAAAAAAAAAQIDEQQFIRIxQRNRImFxsRQjMjORoYHR8f/aAAwDAQACEQMRAD8A7iiIgCIiAIiIAiIgCIiAIiIAij4zFNptLnbCdQNO5sFSuK821XNLmg0aQsTEuM9zAHkDKxWXRr7mzp9LZe8RL6i5NhuNOqPBbiMTIgwHwPc26WhWDh3OTg3/AFGuc2SPiQLgExMACfuFhhrK5dzat2q6Hbn+i8oofDsVTrMFSm7MDvuD0I2PZTFtJ5WUc2ScXhhERSQEREAREQBERAEREAREQBERAEREAREQBQ+J41tGmXuuOlrnYKYVV+N1pqy9zWhg8AJi7jOcm8QG9Nx3KpZJpcGamvrlhlf5n4qKI+JXzvqOvTp5zTDIEgmLjSBJmRe9hzzD4zHcQeTQoOrsBdDnuIYCQR4XPd4oJ1k3aJstj/UFrqjqNMOFSm57PivaAXXcMxc7MXBsaDSFdaXFaeAwVWvkzNoslrG+GTIaxsx4RJAmLBYI1p8y5Ny66yv4YcfPt/Ht9ymsxXEuGn4+JwTvhtBGemWPaARHjyk5WzckgeavHKfEKWKwzHVGhrchIcM2xggENGbUXJO9rKD/AEz/AKkP4nWqYavQYwimajSwktLQ5rXNeHb+MX0N7DeBV4EaoqYbCO/taLKtdhe3xGoDUdLGtJhrGg5QdfDaMoJy+lFeDV/FWP8AU2/ubU/3GBqvdh2GpTgZgQ4tjUaXaYJ8vIhWnlzmSnihqWVP/W6xH/U/mG/Vc8xXAeMYCmalGuMZSbd9MtOcgEmzTOfU6OnoDolDi1LFMp4zD5KdQuDX08/iLtnNEixMCQIkg7FYZRlSuqLyvb/RuQsr1b6LFifiXv8AU7Ci1fL3Efj0Q4mSLE9eh9fqtotqMlJZRzpwcJOL7oIiKSgREQBERAEREAREQBERAEREARFq+P8AExQpnTMQYGYA+d0LQi5yUUYuOcWZSBl7ZAJyzBPRvbf27rleN4m+qXPdJaTpMW3Btrp7dFk4rizXeTUcSSfEQI08hAWqbiySYcQG6EekASO5+tr0xlnqNFpI0LL5ZlwQDHhwE33trby9FZaGIblex7A9jxlcwiQQbEEHZVWniIPi0BOm5ubmOkXWyw+JdEOvfMHN2GwjXrrbp2ukjbtpjb3WSw8CwtDBU3jB0WUDU/G4l7nGJgBz3EwOmnqqrz5xHFYfBs/t3Pp+P/UfSJlrSCQcwu0F2rhHSbrc0MUTYklp2F8ttPnKmUa8OlpNtD56W3Clo59ugh0OMVg2P9GOJYrEcPz4svdFQilUfOZ9PK0gkm7vEXAOOsbwqzxag2jxXGYemYZWZTrloAhlQhxcYmYJaHEwY+ITZXR/HntpnKGl4FpmJi0gXjyVE5F4NiH4qtjcXIruc4ud08ENLQNWTlblOyxWRzFpnJhp7KbFP2LdyPxH4dQ0nHwv/Cf+RuAfMSfOVflQzwdwdMQAIkbFuVzXR0JaR5Ogq4jHNDQXeE6EdDAJHosOl6lHpfgtr+myxTh57kolarF8cpsqNpkiTFz3vHtdYuZMcBhXubcG3Tzg/ehXO8JiXPc5z7uc4knqfLZbRbQ6D1oucuy+51qhXa8S0grKqrwLGCjRc985dQPWLKwYHH06wljg7qNx5jZDTuodcnjlJ9yUiIhgCIiAIiIAiIgCIiAKh/1HzDLlDjmHW1oGhsr4tVzFw1tak4FoLgJbaT6XQ2dJYq7VJ9j8+8bx9WhkcIcwky1wtaPUH6LDR5qpu/8A1pva42lpkAeVo9FYuZeGipQd/uZ4hBB01Ea6LnNSisUnhnorVZF9cHwXjhvMGEzEZn5nExLSZn0W5w2HdaoHSBpBEGdRO22oGmq5fW4M/UmD01XmB4ziMIcjXQ2ZLSAQf3jyIVk8mr+Psql+bHj3OxUKwabm5OnWLSI8hJ0WR9aDJG0z5H+SVROX+c21XhmIDWWhrpOWTrM6dv10V8bRMGII2i4uO3yWSLN+q+q1dUWTmkOIIdsCf86dVJ4Vi8tVzbZXtLd7b5vlotPUqEQ1uh1/jspfCobUpl3+6/vdJLgrbUnW8+x0F+H0jSYPkYB9xHsqZzXii3FuYSchymNpLdfNX5omfP8AYKn8/YEQ2vlvIYY6HrHnHaFVI4W3WJXpS88Gnx+PzYUUtSX69gJGs7rV0QAWjQNvA9wNtb/NYqVbM2ZJgzIi+sAX6EL7b7Qbb7EiOiuj0ldSgmkSamJL5JOsAdo7dNFsOWqj21x8IFx0cG6Qbw6bR6rXYWizNewJuRt1tMLbYDjvwQW0qLWx+YyS7QXOnp2Row6hPocIRz/SOg0XEgEiD0mY9V9qq8scbdUJDzJN9h+/naNlalU8tfTKmbjIIiIYQiIgCIiAIiIAvCF6iA5dx7DtpYhwgMDiY/AT8zHpErnPM3CPhVPiU7scZ/6mbg9p/fourf1L4Y0BtWJDjlcAO0z3VPLaeRtLUFsERr4dOs7+ypOPUsHq9vuU61k1LsEHNDhoRI9VravBQ4yWg7CR0W6GGq4YlkfEp6gAtztm8Afm9FHqcwUx+R89CAPe61W3HudGVMbF7lP4vwQNGYCIN/0UnlfmGrgngiXUjZ1OdRpLehH7KZxOs+sQC0tGzQDf6rBQ4FWqGG0n+rSB7lXja2aFm2KMuqHB0fhHFqOMZmpu8Q/E02c0xa3QxEiynUB4mkTqDEG8x0uqHw/k2qwh7nupm4hhIMETd33oun8ncN+I4fF8WUCbEhx2zfqtmLbXJE5uqpyn4L7QdLQReywcVoh9Go06Fp2B2nRSgseKrNY0ueQGjUnRSeVi31Jo47ROSQdnkSQRvA18/uFKIGgg9bfL3ULGuzVHFmmckflzDUQPIaLPRrB0QDPa2+ysj23LipEmlTMm09Breey2B4TW1+EfEIBgSTBgXVw5a4W2lTD7l7xJJ27AbBbmFGThX7q1NqCKtyZw5zGOFRha6dTYn+Jv2M6K1Iig5N9ztm5vyEREMQRRcXjW0yA4gTOvaPqvOHY4VQSNjCFuiXT1Y4JaLFVxDWxmIE6SvunUDhIuOvXyQjDxk+kREICIhQFI/qTjh8IMyzqZkWMWkEaa/ZXNcDxJv+oCfGAANJcXG4A8h5aeavX9R6TojMGt1DAReT+ItGp+ndc1/tHOkt/0zEw46zpYNvPRD0e3wxUnE3dGuT4pBhwnQ5hA0/8AqD2hbd2UDMPF7fYPsqxhmkXJ0mIENJEbyYNrdLTC2tDHXJLd9umqk6sYtolsewGGzP6esKZRpuLgRJkeLKTbYei+uWcj6rcwHw7E910vCNpCcmUQSIsI6iPvVDR12t9B9PTl4KZw/grqhBaLCJJ7RHrqrlw3hjKIhusQT1+vqszK9MWDmCT1Fz9yvMTjGNa52ZvhB3G2yHC1Gqtv+HwZqtQNBJIAAkk7LnPNnNPxmuos/AbZhvA2Ownfy7r3mjmJ9Zpa21PZs5S4aguPTSwVUweFj/l0sQmDr7dtqh+bb38Im06bag6adDeIv97qycqcCL3B1hTae/iI6dF7yzyuXw+oC1mw6+XRXzD0GsaGtENGgQruG4KCddT58mRoheoig86EREARQ+J4s0mF4bIGvbuVXf8AyKo51soBiIvHr96obFWmstWY9ir8axr3Ymt4gWMeWNMXt+wNvJbLAcUNFjn/ABC0BsmwJdGjQDv32labiOALq73y8S9zoiRBcTr1IcBtoFkxNNupkti/a8zAGv0Vkj03pVyqjD5c8GGtzE/EPlxLdGCLm4eT5TBur3yliaj23HgAsf2Hz+SoWH4YPjMbMvIsQDG8E99vVdV4ThfhUm05nLv1uTKM0t2dMK1CC7kxERVPPBReIY5lFuZ5A6Dr2Cica4uKAGhcdjIt1VF4zjnVn/Fe6zRZu3fRTg39JoZXNN8RIXN2K+O4vJyAGbkdLCfTSFX+H8Pac1UgePWdgDF9tp7WHZbziTBkiIi5G20gdPxCfNavCPc7EEZvA0DwTYuJ8Mjyi3fuVOD01MFCGI+CRUw/h0ImABodQRfca22iLLK3BxAcAZ0jrefaFMe+dmnU950Ez+/Q6rLVaMgEzEAnoXTO3W8/RBGxo8weGy5jNxp/C8r4o5gZMXuTobDr9wpbGgEg7Rf7+7qXw/hzaz8rhsbAwfMHdSYZ3RjmczX/ABGkgH8I9AZ6LG14aCJBYSbE28p381vafLdSch0IkX0GkefZSuG8sPjxkDSQLT19YUZNd6yiK/UVluGL3S1gzHudhH3ZWngPLGRwqVA2dmkE+sgx+qsGC4ZTpCGtHrBPupijJzNTuc5rphwv7PAF6iKDlhERAEREB81GyCOoi/dcxbQ+FWNMOByl23QnbbZdQWl47wttSHk5Y1IbJMdwJUo3tDqFVJqXZlQqvm4F/wBN7idNPb2g13hrgDO4/hfdR74L4s0QZGo3jdeYnxkEbOIn0EwOkqx6KtYZ9cN8LgSYAg7Zo1IFrb2+i6ZhMQ17A5plpXK6tWSQR+Uesf5I91nZiXAZWuMfl7nyUNZNXWaJ6jDzhnS3Y6mNajLf8h+irPGOZ3ZslI5ANXEXP/Xp+qrAqyZcRp0II7m+lrL6pPtBJJ6/p+yYMNW2QreZcmSrVdUeQ4uduZJPoZAkdjO+wlfXwNYDZ6xpbbt00+cqVgcCXmI8MEl3YX/SfVVri3FYf8Np8JGomT1d2H17pk3ItSfTHwfOOxYNYgPbkbOpGu57x4vUqLhcI2HVGTDjI1k+Jt/OA8qJ/btdlIHhAAcd73dHrv3WwDhmaAYEAR0ANz6ZfYlEbsVhYRsuHCKeaxhrrnSQZJ18/ZScAyWX/MZ+eYfIj3UDB58lRka/hHSQJ9Ln2Km0HGC0RlgXG3hDY/dSYZrv9SbR/DPWe8Gf8rdcrNb8UggTEj30C0dB0Ej1PkQD9fZbnlgTWG5En6/qoZoatflS+hcl6iKp5sIiIAiIgCIiAIiIAoHHa5ZQqECTECATrbZT0QtF4kmzlWBxTg6CQRF4vBPYabKx8K4A2qHEmLwI8tT6QpuM5baa2dtg8jNHnJMe632GwwYLdp9FOTrancE4p18NlLfyfUZOU54Fi4wXGbybnutUzgVYOILCX3Frzc/K0LqC8ATJir3W6Kw8MoVHlmuXkENb1cdPT72Vh4Xy3TpNIdDjsel59/4W9RMmG7X3WLDeF8ioc5u+BhhSZ4RUJkgxNrz6LmjsK1oltwARIuNSS7rqCAANPl0b+plSKVMRYl0+wXP6NWWRIaY3gTGwm1lCOztX7XU/LPeFUw1riQQ3pudYHbrHdKDgLvBuSB2gZY9S4+/t8YPFfDLMzszY8mg7mw1uf1U7+0BJOkTlmIB3PQze8SL7K51HhPkzuxx8U5QWgw21wROp7Tqs1CoSIIuMpAsNJ6LUtqODJqC8/lvmE69rAqVha5AIJE9p0MH91IlUscGzwdc7mY30I81PweLNKq140Dv8haykN+v2CpGXYmdI9lDNW2EXlM6bRqBzQ4GQdF9rS8r1SaRB2NvUA/fmt0qHk7YdE3H2CIiGMIiIAiIgCIiAIiIAiIgCIiAIiIDS808H/uaUAw4XH0XHsS3K/KRoQIjyn5k+y704rifMWLz1n1Gjcugd7kjvqUwdzZ5zk3DwiJQptkh4ADZaOrouco2nX6FbegY8IjcEukmBY3mYgG/63K0lOkagDvxMa7NrBmbZbCbAn18lPqBxyZSC2RLjaZbAzdCQempVjuSgbM4VpF5ytn1Nv2/RRv7Owc2+UW6gagx7+3opYJc10bOB6EEGZ73j31WYndu5BHzOo80MSskj7os8Mf4814934PPeZGgI1Ijt6r3JNhbeOhv+vzgrFUr3AMeImP0jS3RSY0ss6Fy82KDB5x5ZjC2S1nL1LLQYLzrczH2Fs1Q8rf8AuS+rCIiGIIiIAiIgCIiAIiIAiIgCIiAIi8JQGr5kquZRc9uawvGw6ny67Lk9eS8RkIdPn1ttGunqr9zZx8BrqVMyCIfabG0fVUMMblDmi5BcCJ9iJMnXdWR6faKpQrbku5HpYYB+RokCDEwLbm19PLRbzAcDe+cjbGZEC/nHqvvgfCy9wcJd1Otj+266Rw7ANpAhuhvHRS2X3DcVT8MeWVWnynUDMwdD7eG2m9/b59lpuOYSphG5z4i4eEDQO6Htf5FdPVY57AFAOOxGmvoq5OZpdfbO6MZ9mzn9PHPJJHhBi3exPY3kA7grPhiS4WBjWZ+5WGsBbKbG4InXo7sb6rfcqUM1VohpEk6SIifqrHfunGutzx4L5wlsUmeSmLwL1UPFSeW2EREICIiAIiIAiIgCIiAIiIAiIgCw4uuKbC52gCzLR83VmtoGTcmB/CGSmHXNR92UfjWLFao9zQ0MkAtAib7nST2/dQ6GGDgWf7WwL9SCYPmCF4WxEbzfpb+QVM4aMxFtIBg+nRZD2KXp14j2RcuTaAFMu/NoTp7hWNROF0Ayk0CRab/wpaxs8hqLPUtlL5hVXnmu4Ui1p10aWkhx6ZtvpKtSo/OmNBqfCabjUybdgJib9PVSjPt8HK9fLkqWFwxBbBNtQY9h96BW7lfBP+LI/CNbx/kaLRU6RNxAO0++972+au/KuHIp5idZEeXf3Vmztbje1U/nwb0IiKh5gIiIAiIgCIiAIiIAiIgCIsGLxbKTS57gAOv7ISk28IzqBjuLUqTSS4EiLA3utHiebczXClTJOxJBHeQNLdVTHvdmGeS2dTrqZPcbqcHU0u2Sm82cfcs2K56hshl+nr/BWl4rzO7GgNaABNh0tBv7qBVwwykRo2T5g3HycFq+GtfTsWwCNZvfaNtfuynB26dDRB9UFyjcVGyQBoJv33Eeo9lZuW+FucQXNBbvt+hn5LTcKoZ3Bs6kfQronCsH8KmG77o2aW5ar04dC7ktogQvURVPOHjlyjHVs9dxkC5sBYTsepXT+IvApPJiA06+S5fhgJMSTOvv81KO1tCx1yJlKnmhsXn1nS/ddGwWGFNuUfZVF4Bhs9VrRYCCPJu3tf1K6CjMW6T+JQCIig5QREQBERAEREAREQBERAFRub8U/wCMGuf4RENE76eu89wryqfzrgDmbUbALvCSduh/VSjf21xV66isVaxiBmFje+UX1J6+t4XwATAytMXsL9r6bzKytMQ0A+up2LjfTp+mi+KTssA2J2Gw6T96qx6RduD5rOi4Fybg9REaTaTJ6wVgrYeC3r1O83vvqpWIAInS/wBIP7rLSphzQQBIPS6ksp9KybflPBOz5mfl1vb2mVegtLyxhcrC7rp5LdqjPLa+31Lm/YIi8Kg0zQ84Y9tOg5ur3QGjXUxK5zh6oDJmBM99T84lWPmDEfErumQRbWIhaInMdBrbe43P3urI9Vt9Kqpx78s33KnFGUzNSwi0CY9vNXXC8Sp1DDXCen06rk9V7mmB0mNJ8j1UzCYx06n2go0U1e2xtbsT5OsIqdwfmQtEP8TeoiR6K0YHHMqiWGeo3HoowcC/S2Uv4lx7klERQa4REQBERAEREAREQBQOMYN1WmWsflPyPYqeiFoycWmjlXEWOoOy1Bkc4ebnCCJmSOvzUahT1zkjNtPXYR0g+5XUcfwmjWvVpteRoTqI7qB/4phpkMI3/E7f1U5O7Vu1fRiaefl/0orgDI6fKLgdlO4VQL6rGiXAkZiBYAxJt63V0ocv4dmlIHzl0+YJhT6GHYwQxrWjoAApyY7d1i4tQT/yMPQDGhrdBosqIqnFbzywiIhBynm/A1WYguqBwpvdII0N9CfPZQGVw6QIsNPNddxuDZWYWVGhzTsfkR0PdUDiX9O3sqNq0KmcAmWPsYIuAdDt0U5PR6Pc63BQt4a/g0dOg65mIiN5gEme1wFLe2YkXPTb+FKr8LrtY6abw6ABYwYBt8mhZMJwuuQyKT9BNiBoI/RWyb8r4tdXUv5I+BPXT29wrHy28iqMn4SLiduqj0OU6ziC5zWi/cgnysrBwngbaRzOOZ3WIjvChs5et1VMoNKWWzboiKpwQ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32" name="AutoShape 12" descr="data:image/jpeg;base64,/9j/4AAQSkZJRgABAQAAAQABAAD/2wCEAAkGBxQSEhUTExQUFRQWGBgZGBgXGRcYHhgeFxcYGBgYGBgcHSsgGxsoGxoXITEiJikvLjAuFyAzODMsNygtLisBCgoKDg0OGxAQGzQmICYsNDcsNC4sLCwsNjAwNC8sNywsLzQsLSwtNDQsLDQsLCwvLCwsLDQ0NCwsLCwsLCwsLP/AABEIAPUAzgMBIgACEQEDEQH/xAAcAAEAAgMBAQEAAAAAAAAAAAAABAYDBQcBAgj/xAA5EAABAwIEBAQEBQMEAwEAAAABAAIRAyEEEjFBBQZRYSJxgZETodHwMkKxweEHFPEjUmJyFlOiM//EABoBAQACAwEAAAAAAAAAAAAAAAABAgMEBQb/xAAtEQACAgEDAwIEBgMAAAAAAAAAAQIDEQQFIRIxQRNRImFxsRQjMjORoYHR8f/aAAwDAQACEQMRAD8A7iiIgCIiAIiIAiIgCIiAIiIAij4zFNptLnbCdQNO5sFSuK821XNLmg0aQsTEuM9zAHkDKxWXRr7mzp9LZe8RL6i5NhuNOqPBbiMTIgwHwPc26WhWDh3OTg3/AFGuc2SPiQLgExMACfuFhhrK5dzat2q6Hbn+i8oofDsVTrMFSm7MDvuD0I2PZTFtJ5WUc2ScXhhERSQEREAREQBERAEREAREQBERAEREAREQBQ+J41tGmXuuOlrnYKYVV+N1pqy9zWhg8AJi7jOcm8QG9Nx3KpZJpcGamvrlhlf5n4qKI+JXzvqOvTp5zTDIEgmLjSBJmRe9hzzD4zHcQeTQoOrsBdDnuIYCQR4XPd4oJ1k3aJstj/UFrqjqNMOFSm57PivaAXXcMxc7MXBsaDSFdaXFaeAwVWvkzNoslrG+GTIaxsx4RJAmLBYI1p8y5Ny66yv4YcfPt/Ht9ymsxXEuGn4+JwTvhtBGemWPaARHjyk5WzckgeavHKfEKWKwzHVGhrchIcM2xggENGbUXJO9rKD/AEz/AKkP4nWqYavQYwimajSwktLQ5rXNeHb+MX0N7DeBV4EaoqYbCO/taLKtdhe3xGoDUdLGtJhrGg5QdfDaMoJy+lFeDV/FWP8AU2/ubU/3GBqvdh2GpTgZgQ4tjUaXaYJ8vIhWnlzmSnihqWVP/W6xH/U/mG/Vc8xXAeMYCmalGuMZSbd9MtOcgEmzTOfU6OnoDolDi1LFMp4zD5KdQuDX08/iLtnNEixMCQIkg7FYZRlSuqLyvb/RuQsr1b6LFifiXv8AU7Ci1fL3Efj0Q4mSLE9eh9fqtotqMlJZRzpwcJOL7oIiKSgREQBERAEREAREQBERAEREARFq+P8AExQpnTMQYGYA+d0LQi5yUUYuOcWZSBl7ZAJyzBPRvbf27rleN4m+qXPdJaTpMW3Btrp7dFk4rizXeTUcSSfEQI08hAWqbiySYcQG6EekASO5+tr0xlnqNFpI0LL5ZlwQDHhwE33trby9FZaGIblex7A9jxlcwiQQbEEHZVWniIPi0BOm5ubmOkXWyw+JdEOvfMHN2GwjXrrbp2ukjbtpjb3WSw8CwtDBU3jB0WUDU/G4l7nGJgBz3EwOmnqqrz5xHFYfBs/t3Pp+P/UfSJlrSCQcwu0F2rhHSbrc0MUTYklp2F8ttPnKmUa8OlpNtD56W3Clo59ugh0OMVg2P9GOJYrEcPz4svdFQilUfOZ9PK0gkm7vEXAOOsbwqzxag2jxXGYemYZWZTrloAhlQhxcYmYJaHEwY+ITZXR/HntpnKGl4FpmJi0gXjyVE5F4NiH4qtjcXIruc4ud08ENLQNWTlblOyxWRzFpnJhp7KbFP2LdyPxH4dQ0nHwv/Cf+RuAfMSfOVflQzwdwdMQAIkbFuVzXR0JaR5Ogq4jHNDQXeE6EdDAJHosOl6lHpfgtr+myxTh57kolarF8cpsqNpkiTFz3vHtdYuZMcBhXubcG3Tzg/ehXO8JiXPc5z7uc4knqfLZbRbQ6D1oucuy+51qhXa8S0grKqrwLGCjRc985dQPWLKwYHH06wljg7qNx5jZDTuodcnjlJ9yUiIhgCIiAIiIAiIgCIiAKh/1HzDLlDjmHW1oGhsr4tVzFw1tak4FoLgJbaT6XQ2dJYq7VJ9j8+8bx9WhkcIcwky1wtaPUH6LDR5qpu/8A1pva42lpkAeVo9FYuZeGipQd/uZ4hBB01Ea6LnNSisUnhnorVZF9cHwXjhvMGEzEZn5nExLSZn0W5w2HdaoHSBpBEGdRO22oGmq5fW4M/UmD01XmB4ziMIcjXQ2ZLSAQf3jyIVk8mr+Psql+bHj3OxUKwabm5OnWLSI8hJ0WR9aDJG0z5H+SVROX+c21XhmIDWWhrpOWTrM6dv10V8bRMGII2i4uO3yWSLN+q+q1dUWTmkOIIdsCf86dVJ4Vi8tVzbZXtLd7b5vlotPUqEQ1uh1/jspfCobUpl3+6/vdJLgrbUnW8+x0F+H0jSYPkYB9xHsqZzXii3FuYSchymNpLdfNX5omfP8AYKn8/YEQ2vlvIYY6HrHnHaFVI4W3WJXpS88Gnx+PzYUUtSX69gJGs7rV0QAWjQNvA9wNtb/NYqVbM2ZJgzIi+sAX6EL7b7Qbb7EiOiuj0ldSgmkSamJL5JOsAdo7dNFsOWqj21x8IFx0cG6Qbw6bR6rXYWizNewJuRt1tMLbYDjvwQW0qLWx+YyS7QXOnp2Row6hPocIRz/SOg0XEgEiD0mY9V9qq8scbdUJDzJN9h+/naNlalU8tfTKmbjIIiIYQiIgCIiAIiIAvCF6iA5dx7DtpYhwgMDiY/AT8zHpErnPM3CPhVPiU7scZ/6mbg9p/fourf1L4Y0BtWJDjlcAO0z3VPLaeRtLUFsERr4dOs7+ypOPUsHq9vuU61k1LsEHNDhoRI9VravBQ4yWg7CR0W6GGq4YlkfEp6gAtztm8Afm9FHqcwUx+R89CAPe61W3HudGVMbF7lP4vwQNGYCIN/0UnlfmGrgngiXUjZ1OdRpLehH7KZxOs+sQC0tGzQDf6rBQ4FWqGG0n+rSB7lXja2aFm2KMuqHB0fhHFqOMZmpu8Q/E02c0xa3QxEiynUB4mkTqDEG8x0uqHw/k2qwh7nupm4hhIMETd33oun8ncN+I4fF8WUCbEhx2zfqtmLbXJE5uqpyn4L7QdLQReywcVoh9Go06Fp2B2nRSgseKrNY0ueQGjUnRSeVi31Jo47ROSQdnkSQRvA18/uFKIGgg9bfL3ULGuzVHFmmckflzDUQPIaLPRrB0QDPa2+ysj23LipEmlTMm09Breey2B4TW1+EfEIBgSTBgXVw5a4W2lTD7l7xJJ27AbBbmFGThX7q1NqCKtyZw5zGOFRha6dTYn+Jv2M6K1Iig5N9ztm5vyEREMQRRcXjW0yA4gTOvaPqvOHY4VQSNjCFuiXT1Y4JaLFVxDWxmIE6SvunUDhIuOvXyQjDxk+kREICIhQFI/qTjh8IMyzqZkWMWkEaa/ZXNcDxJv+oCfGAANJcXG4A8h5aeavX9R6TojMGt1DAReT+ItGp+ndc1/tHOkt/0zEw46zpYNvPRD0e3wxUnE3dGuT4pBhwnQ5hA0/8AqD2hbd2UDMPF7fYPsqxhmkXJ0mIENJEbyYNrdLTC2tDHXJLd9umqk6sYtolsewGGzP6esKZRpuLgRJkeLKTbYei+uWcj6rcwHw7E910vCNpCcmUQSIsI6iPvVDR12t9B9PTl4KZw/grqhBaLCJJ7RHrqrlw3hjKIhusQT1+vqszK9MWDmCT1Fz9yvMTjGNa52ZvhB3G2yHC1Gqtv+HwZqtQNBJIAAkk7LnPNnNPxmuos/AbZhvA2Ownfy7r3mjmJ9Zpa21PZs5S4aguPTSwVUweFj/l0sQmDr7dtqh+bb38Im06bag6adDeIv97qycqcCL3B1hTae/iI6dF7yzyuXw+oC1mw6+XRXzD0GsaGtENGgQruG4KCddT58mRoheoig86EREARQ+J4s0mF4bIGvbuVXf8AyKo51soBiIvHr96obFWmstWY9ir8axr3Ymt4gWMeWNMXt+wNvJbLAcUNFjn/ABC0BsmwJdGjQDv32labiOALq73y8S9zoiRBcTr1IcBtoFkxNNupkti/a8zAGv0Vkj03pVyqjD5c8GGtzE/EPlxLdGCLm4eT5TBur3yliaj23HgAsf2Hz+SoWH4YPjMbMvIsQDG8E99vVdV4ThfhUm05nLv1uTKM0t2dMK1CC7kxERVPPBReIY5lFuZ5A6Dr2Cica4uKAGhcdjIt1VF4zjnVn/Fe6zRZu3fRTg39JoZXNN8RIXN2K+O4vJyAGbkdLCfTSFX+H8Pac1UgePWdgDF9tp7WHZbziTBkiIi5G20gdPxCfNavCPc7EEZvA0DwTYuJ8Mjyi3fuVOD01MFCGI+CRUw/h0ImABodQRfca22iLLK3BxAcAZ0jrefaFMe+dmnU950Ez+/Q6rLVaMgEzEAnoXTO3W8/RBGxo8weGy5jNxp/C8r4o5gZMXuTobDr9wpbGgEg7Rf7+7qXw/hzaz8rhsbAwfMHdSYZ3RjmczX/ABGkgH8I9AZ6LG14aCJBYSbE28p381vafLdSch0IkX0GkefZSuG8sPjxkDSQLT19YUZNd6yiK/UVluGL3S1gzHudhH3ZWngPLGRwqVA2dmkE+sgx+qsGC4ZTpCGtHrBPupijJzNTuc5rphwv7PAF6iKDlhERAEREB81GyCOoi/dcxbQ+FWNMOByl23QnbbZdQWl47wttSHk5Y1IbJMdwJUo3tDqFVJqXZlQqvm4F/wBN7idNPb2g13hrgDO4/hfdR74L4s0QZGo3jdeYnxkEbOIn0EwOkqx6KtYZ9cN8LgSYAg7Zo1IFrb2+i6ZhMQ17A5plpXK6tWSQR+Uesf5I91nZiXAZWuMfl7nyUNZNXWaJ6jDzhnS3Y6mNajLf8h+irPGOZ3ZslI5ANXEXP/Xp+qrAqyZcRp0II7m+lrL6pPtBJJ6/p+yYMNW2QreZcmSrVdUeQ4uduZJPoZAkdjO+wlfXwNYDZ6xpbbt00+cqVgcCXmI8MEl3YX/SfVVri3FYf8Np8JGomT1d2H17pk3ItSfTHwfOOxYNYgPbkbOpGu57x4vUqLhcI2HVGTDjI1k+Jt/OA8qJ/btdlIHhAAcd73dHrv3WwDhmaAYEAR0ANz6ZfYlEbsVhYRsuHCKeaxhrrnSQZJ18/ZScAyWX/MZ+eYfIj3UDB58lRka/hHSQJ9Ln2Km0HGC0RlgXG3hDY/dSYZrv9SbR/DPWe8Gf8rdcrNb8UggTEj30C0dB0Ej1PkQD9fZbnlgTWG5En6/qoZoatflS+hcl6iKp5sIiIAiIgCIiAIiIAoHHa5ZQqECTECATrbZT0QtF4kmzlWBxTg6CQRF4vBPYabKx8K4A2qHEmLwI8tT6QpuM5baa2dtg8jNHnJMe632GwwYLdp9FOTrancE4p18NlLfyfUZOU54Fi4wXGbybnutUzgVYOILCX3Frzc/K0LqC8ATJir3W6Kw8MoVHlmuXkENb1cdPT72Vh4Xy3TpNIdDjsel59/4W9RMmG7X3WLDeF8ioc5u+BhhSZ4RUJkgxNrz6LmjsK1oltwARIuNSS7rqCAANPl0b+plSKVMRYl0+wXP6NWWRIaY3gTGwm1lCOztX7XU/LPeFUw1riQQ3pudYHbrHdKDgLvBuSB2gZY9S4+/t8YPFfDLMzszY8mg7mw1uf1U7+0BJOkTlmIB3PQze8SL7K51HhPkzuxx8U5QWgw21wROp7Tqs1CoSIIuMpAsNJ6LUtqODJqC8/lvmE69rAqVha5AIJE9p0MH91IlUscGzwdc7mY30I81PweLNKq140Dv8haykN+v2CpGXYmdI9lDNW2EXlM6bRqBzQ4GQdF9rS8r1SaRB2NvUA/fmt0qHk7YdE3H2CIiGMIiIAiIgCIiAIiIAiIgCIiAIiIDS808H/uaUAw4XH0XHsS3K/KRoQIjyn5k+y704rifMWLz1n1Gjcugd7kjvqUwdzZ5zk3DwiJQptkh4ADZaOrouco2nX6FbegY8IjcEukmBY3mYgG/63K0lOkagDvxMa7NrBmbZbCbAn18lPqBxyZSC2RLjaZbAzdCQempVjuSgbM4VpF5ytn1Nv2/RRv7Owc2+UW6gagx7+3opYJc10bOB6EEGZ73j31WYndu5BHzOo80MSskj7os8Mf4814934PPeZGgI1Ijt6r3JNhbeOhv+vzgrFUr3AMeImP0jS3RSY0ss6Fy82KDB5x5ZjC2S1nL1LLQYLzrczH2Fs1Q8rf8AuS+rCIiGIIiIAiIgCIiAIiIAiIgCIiAIi8JQGr5kquZRc9uawvGw6ny67Lk9eS8RkIdPn1ttGunqr9zZx8BrqVMyCIfabG0fVUMMblDmi5BcCJ9iJMnXdWR6faKpQrbku5HpYYB+RokCDEwLbm19PLRbzAcDe+cjbGZEC/nHqvvgfCy9wcJd1Otj+266Rw7ANpAhuhvHRS2X3DcVT8MeWVWnynUDMwdD7eG2m9/b59lpuOYSphG5z4i4eEDQO6Htf5FdPVY57AFAOOxGmvoq5OZpdfbO6MZ9mzn9PHPJJHhBi3exPY3kA7grPhiS4WBjWZ+5WGsBbKbG4InXo7sb6rfcqUM1VohpEk6SIifqrHfunGutzx4L5wlsUmeSmLwL1UPFSeW2EREICIiAIiIAiIgCIiAIiIAiIgCw4uuKbC52gCzLR83VmtoGTcmB/CGSmHXNR92UfjWLFao9zQ0MkAtAib7nST2/dQ6GGDgWf7WwL9SCYPmCF4WxEbzfpb+QVM4aMxFtIBg+nRZD2KXp14j2RcuTaAFMu/NoTp7hWNROF0Ayk0CRab/wpaxs8hqLPUtlL5hVXnmu4Ui1p10aWkhx6ZtvpKtSo/OmNBqfCabjUybdgJib9PVSjPt8HK9fLkqWFwxBbBNtQY9h96BW7lfBP+LI/CNbx/kaLRU6RNxAO0++972+au/KuHIp5idZEeXf3Vmztbje1U/nwb0IiKh5gIiIAiIgCIiAIiIAiIgCIsGLxbKTS57gAOv7ISk28IzqBjuLUqTSS4EiLA3utHiebczXClTJOxJBHeQNLdVTHvdmGeS2dTrqZPcbqcHU0u2Sm82cfcs2K56hshl+nr/BWl4rzO7GgNaABNh0tBv7qBVwwykRo2T5g3HycFq+GtfTsWwCNZvfaNtfuynB26dDRB9UFyjcVGyQBoJv33Eeo9lZuW+FucQXNBbvt+hn5LTcKoZ3Bs6kfQronCsH8KmG77o2aW5ar04dC7ktogQvURVPOHjlyjHVs9dxkC5sBYTsepXT+IvApPJiA06+S5fhgJMSTOvv81KO1tCx1yJlKnmhsXn1nS/ddGwWGFNuUfZVF4Bhs9VrRYCCPJu3tf1K6CjMW6T+JQCIig5QREQBERAEREAREQBERAFRub8U/wCMGuf4RENE76eu89wryqfzrgDmbUbALvCSduh/VSjf21xV66isVaxiBmFje+UX1J6+t4XwATAytMXsL9r6bzKytMQ0A+up2LjfTp+mi+KTssA2J2Gw6T96qx6RduD5rOi4Fybg9REaTaTJ6wVgrYeC3r1O83vvqpWIAInS/wBIP7rLSphzQQBIPS6ksp9KybflPBOz5mfl1vb2mVegtLyxhcrC7rp5LdqjPLa+31Lm/YIi8Kg0zQ84Y9tOg5ur3QGjXUxK5zh6oDJmBM99T84lWPmDEfErumQRbWIhaInMdBrbe43P3urI9Vt9Kqpx78s33KnFGUzNSwi0CY9vNXXC8Sp1DDXCen06rk9V7mmB0mNJ8j1UzCYx06n2go0U1e2xtbsT5OsIqdwfmQtEP8TeoiR6K0YHHMqiWGeo3HoowcC/S2Uv4lx7klERQa4REQBERAEREAREQBQOMYN1WmWsflPyPYqeiFoycWmjlXEWOoOy1Bkc4ebnCCJmSOvzUahT1zkjNtPXYR0g+5XUcfwmjWvVpteRoTqI7qB/4phpkMI3/E7f1U5O7Vu1fRiaefl/0orgDI6fKLgdlO4VQL6rGiXAkZiBYAxJt63V0ocv4dmlIHzl0+YJhT6GHYwQxrWjoAApyY7d1i4tQT/yMPQDGhrdBosqIqnFbzywiIhBynm/A1WYguqBwpvdII0N9CfPZQGVw6QIsNPNddxuDZWYWVGhzTsfkR0PdUDiX9O3sqNq0KmcAmWPsYIuAdDt0U5PR6Pc63BQt4a/g0dOg65mIiN5gEme1wFLe2YkXPTb+FKr8LrtY6abw6ABYwYBt8mhZMJwuuQyKT9BNiBoI/RWyb8r4tdXUv5I+BPXT29wrHy28iqMn4SLiduqj0OU6ziC5zWi/cgnysrBwngbaRzOOZ3WIjvChs5et1VMoNKWWzboiKpwQ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15 Llamada ovalada"/>
          <p:cNvSpPr/>
          <p:nvPr/>
        </p:nvSpPr>
        <p:spPr>
          <a:xfrm rot="20948305">
            <a:off x="1622652" y="343575"/>
            <a:ext cx="2854544" cy="1277587"/>
          </a:xfrm>
          <a:prstGeom prst="wedgeEllipseCallout">
            <a:avLst>
              <a:gd name="adj1" fmla="val -55805"/>
              <a:gd name="adj2" fmla="val 40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 rot="20876340">
            <a:off x="1880680" y="470061"/>
            <a:ext cx="269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“Construye sistemas de referencia en relación con la ubicación espacial” </a:t>
            </a:r>
            <a:endParaRPr lang="es-MX" dirty="0"/>
          </a:p>
        </p:txBody>
      </p:sp>
      <p:pic>
        <p:nvPicPr>
          <p:cNvPr id="23556" name="Picture 4" descr="C:\Users\Hogar\Desktop\images (3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2161574" cy="2833771"/>
          </a:xfrm>
          <a:prstGeom prst="rect">
            <a:avLst/>
          </a:prstGeom>
          <a:noFill/>
        </p:spPr>
      </p:pic>
      <p:pic>
        <p:nvPicPr>
          <p:cNvPr id="23557" name="Picture 5" descr="C:\Users\Hogar\Desktop\1Abelardo copi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717032"/>
            <a:ext cx="1711827" cy="3140968"/>
          </a:xfrm>
          <a:prstGeom prst="rect">
            <a:avLst/>
          </a:prstGeom>
          <a:noFill/>
        </p:spPr>
      </p:pic>
      <p:pic>
        <p:nvPicPr>
          <p:cNvPr id="25" name="Plaza Sésamo Hola4.wav">
            <a:hlinkClick r:id="" action="ppaction://media"/>
          </p:cNvPr>
          <p:cNvPicPr>
            <a:picLocks noRot="1" noChangeAspect="1"/>
          </p:cNvPicPr>
          <p:nvPr>
            <a:wavAudioFile r:embed="rId1" name="Plaza Sésamo Hola4.wav"/>
          </p:nvPr>
        </p:nvPicPr>
        <p:blipFill>
          <a:blip r:embed="rId8" cstate="print"/>
          <a:stretch>
            <a:fillRect/>
          </a:stretch>
        </p:blipFill>
        <p:spPr>
          <a:xfrm>
            <a:off x="-1764704" y="2780928"/>
            <a:ext cx="664840" cy="664840"/>
          </a:xfrm>
          <a:prstGeom prst="rect">
            <a:avLst/>
          </a:prstGeom>
        </p:spPr>
      </p:pic>
      <p:pic>
        <p:nvPicPr>
          <p:cNvPr id="26" name="abelardo.wav">
            <a:hlinkClick r:id="" action="ppaction://media"/>
          </p:cNvPr>
          <p:cNvPicPr>
            <a:picLocks noRot="1" noChangeAspect="1"/>
          </p:cNvPicPr>
          <p:nvPr>
            <a:wavAudioFile r:embed="rId2" name="abelardo.wav"/>
          </p:nvPr>
        </p:nvPicPr>
        <p:blipFill>
          <a:blip r:embed="rId8" cstate="print"/>
          <a:stretch>
            <a:fillRect/>
          </a:stretch>
        </p:blipFill>
        <p:spPr>
          <a:xfrm>
            <a:off x="10836696" y="2869704"/>
            <a:ext cx="864096" cy="864096"/>
          </a:xfrm>
          <a:prstGeom prst="rect">
            <a:avLst/>
          </a:prstGeom>
        </p:spPr>
      </p:pic>
      <p:pic>
        <p:nvPicPr>
          <p:cNvPr id="2050" name="Picture 2" descr="C:\Users\Hogar\Desktop\nombreanimado (2)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8584" y="476672"/>
            <a:ext cx="1800201" cy="66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897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3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48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75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39757 0.014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http://images.forwallpaper.com/files/images/c/c4c4/c4c49e32/762747/vector-wallpaper-blue-clouds-wallpapers-devianart-nkspace-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Hogar\Desktop\Sin título-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868505"/>
            <a:ext cx="1763688" cy="2092019"/>
          </a:xfrm>
          <a:prstGeom prst="rect">
            <a:avLst/>
          </a:prstGeom>
          <a:noFill/>
        </p:spPr>
      </p:pic>
      <p:pic>
        <p:nvPicPr>
          <p:cNvPr id="1027" name="Picture 3" descr="C:\Users\Hogar\Desktop\Sin título-8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3118" y="751909"/>
            <a:ext cx="1288727" cy="1837262"/>
          </a:xfrm>
          <a:prstGeom prst="rect">
            <a:avLst/>
          </a:prstGeom>
          <a:noFill/>
        </p:spPr>
      </p:pic>
      <p:pic>
        <p:nvPicPr>
          <p:cNvPr id="1028" name="Picture 4" descr="C:\Users\Hogar\Desktop\Sin título-4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76672"/>
            <a:ext cx="2741290" cy="2741290"/>
          </a:xfrm>
          <a:prstGeom prst="rect">
            <a:avLst/>
          </a:prstGeom>
          <a:noFill/>
        </p:spPr>
      </p:pic>
      <p:pic>
        <p:nvPicPr>
          <p:cNvPr id="1029" name="Picture 5" descr="C:\Users\Hogar\Desktop\Sin título-7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861048"/>
            <a:ext cx="1435356" cy="1792212"/>
          </a:xfrm>
          <a:prstGeom prst="rect">
            <a:avLst/>
          </a:prstGeom>
          <a:noFill/>
        </p:spPr>
      </p:pic>
      <p:pic>
        <p:nvPicPr>
          <p:cNvPr id="1030" name="Picture 6" descr="C:\Users\Hogar\Desktop\Sin título-3.gi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3573016"/>
            <a:ext cx="2309242" cy="2309242"/>
          </a:xfrm>
          <a:prstGeom prst="rect">
            <a:avLst/>
          </a:prstGeom>
          <a:noFill/>
        </p:spPr>
      </p:pic>
      <p:pic>
        <p:nvPicPr>
          <p:cNvPr id="1031" name="Picture 7" descr="C:\Users\Hogar\Desktop\Sin título-6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016" y="3501008"/>
            <a:ext cx="2880320" cy="2370338"/>
          </a:xfrm>
          <a:prstGeom prst="rect">
            <a:avLst/>
          </a:prstGeom>
          <a:noFill/>
        </p:spPr>
      </p:pic>
      <p:pic>
        <p:nvPicPr>
          <p:cNvPr id="1032" name="Picture 8" descr="C:\Users\Hogar\Desktop\1Abelardo copia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3140968"/>
            <a:ext cx="1519369" cy="2787834"/>
          </a:xfrm>
          <a:prstGeom prst="rect">
            <a:avLst/>
          </a:prstGeom>
          <a:noFill/>
        </p:spPr>
      </p:pic>
      <p:pic>
        <p:nvPicPr>
          <p:cNvPr id="1033" name="Picture 9" descr="C:\Users\Hogar\Desktop\Sin título-10.gif"/>
          <p:cNvPicPr>
            <a:picLocks noChangeAspect="1" noChangeArrowheads="1"/>
          </p:cNvPicPr>
          <p:nvPr/>
        </p:nvPicPr>
        <p:blipFill>
          <a:blip r:embed="rId16" cstate="print"/>
          <a:srcRect l="42210" r="24495" b="90550"/>
          <a:stretch>
            <a:fillRect/>
          </a:stretch>
        </p:blipFill>
        <p:spPr bwMode="auto">
          <a:xfrm>
            <a:off x="2699792" y="6021288"/>
            <a:ext cx="1224136" cy="360040"/>
          </a:xfrm>
          <a:prstGeom prst="rect">
            <a:avLst/>
          </a:prstGeom>
          <a:noFill/>
        </p:spPr>
      </p:pic>
      <p:pic>
        <p:nvPicPr>
          <p:cNvPr id="1034" name="Picture 10" descr="C:\Users\Hogar\Desktop\Sin título-10.gif"/>
          <p:cNvPicPr>
            <a:picLocks noChangeAspect="1" noChangeArrowheads="1"/>
          </p:cNvPicPr>
          <p:nvPr/>
        </p:nvPicPr>
        <p:blipFill>
          <a:blip r:embed="rId16" cstate="print"/>
          <a:srcRect l="33295" t="13230" r="14790" b="73540"/>
          <a:stretch>
            <a:fillRect/>
          </a:stretch>
        </p:blipFill>
        <p:spPr bwMode="auto">
          <a:xfrm>
            <a:off x="7020272" y="5949280"/>
            <a:ext cx="1908720" cy="504056"/>
          </a:xfrm>
          <a:prstGeom prst="rect">
            <a:avLst/>
          </a:prstGeom>
          <a:noFill/>
        </p:spPr>
      </p:pic>
      <p:pic>
        <p:nvPicPr>
          <p:cNvPr id="1035" name="Picture 11" descr="C:\Users\Hogar\Desktop\Sin título-10.gif"/>
          <p:cNvPicPr>
            <a:picLocks noChangeAspect="1" noChangeArrowheads="1"/>
          </p:cNvPicPr>
          <p:nvPr/>
        </p:nvPicPr>
        <p:blipFill>
          <a:blip r:embed="rId16" cstate="print"/>
          <a:srcRect l="45046" t="24569" r="17742" b="58421"/>
          <a:stretch>
            <a:fillRect/>
          </a:stretch>
        </p:blipFill>
        <p:spPr bwMode="auto">
          <a:xfrm>
            <a:off x="683568" y="2924944"/>
            <a:ext cx="1368152" cy="648072"/>
          </a:xfrm>
          <a:prstGeom prst="rect">
            <a:avLst/>
          </a:prstGeom>
          <a:noFill/>
        </p:spPr>
      </p:pic>
      <p:pic>
        <p:nvPicPr>
          <p:cNvPr id="1036" name="Picture 12" descr="C:\Users\Hogar\Desktop\Sin título-10.gif"/>
          <p:cNvPicPr>
            <a:picLocks noChangeAspect="1" noChangeArrowheads="1"/>
          </p:cNvPicPr>
          <p:nvPr/>
        </p:nvPicPr>
        <p:blipFill>
          <a:blip r:embed="rId16" cstate="print"/>
          <a:srcRect l="38293" t="41579" r="18620" b="45191"/>
          <a:stretch>
            <a:fillRect/>
          </a:stretch>
        </p:blipFill>
        <p:spPr bwMode="auto">
          <a:xfrm>
            <a:off x="323528" y="5949280"/>
            <a:ext cx="1584176" cy="504056"/>
          </a:xfrm>
          <a:prstGeom prst="rect">
            <a:avLst/>
          </a:prstGeom>
          <a:noFill/>
        </p:spPr>
      </p:pic>
      <p:pic>
        <p:nvPicPr>
          <p:cNvPr id="1037" name="Picture 13" descr="C:\Users\Hogar\Desktop\Sin título-10.gif"/>
          <p:cNvPicPr>
            <a:picLocks noChangeAspect="1" noChangeArrowheads="1"/>
          </p:cNvPicPr>
          <p:nvPr/>
        </p:nvPicPr>
        <p:blipFill>
          <a:blip r:embed="rId16" cstate="print"/>
          <a:srcRect l="45046" t="56699" r="27535" b="30071"/>
          <a:stretch>
            <a:fillRect/>
          </a:stretch>
        </p:blipFill>
        <p:spPr bwMode="auto">
          <a:xfrm>
            <a:off x="7020272" y="2636912"/>
            <a:ext cx="1008112" cy="504056"/>
          </a:xfrm>
          <a:prstGeom prst="rect">
            <a:avLst/>
          </a:prstGeom>
          <a:noFill/>
        </p:spPr>
      </p:pic>
      <p:pic>
        <p:nvPicPr>
          <p:cNvPr id="1038" name="Picture 14" descr="C:\Users\Hogar\Desktop\Sin título-10.gif"/>
          <p:cNvPicPr>
            <a:picLocks noChangeAspect="1" noChangeArrowheads="1"/>
          </p:cNvPicPr>
          <p:nvPr/>
        </p:nvPicPr>
        <p:blipFill>
          <a:blip r:embed="rId16" cstate="print"/>
          <a:srcRect l="20666" t="68039" r="4910" b="16841"/>
          <a:stretch>
            <a:fillRect/>
          </a:stretch>
        </p:blipFill>
        <p:spPr bwMode="auto">
          <a:xfrm>
            <a:off x="3059832" y="2780928"/>
            <a:ext cx="2736304" cy="576064"/>
          </a:xfrm>
          <a:prstGeom prst="rect">
            <a:avLst/>
          </a:prstGeom>
          <a:noFill/>
        </p:spPr>
      </p:pic>
      <p:pic>
        <p:nvPicPr>
          <p:cNvPr id="1039" name="Picture 15" descr="C:\Users\Hogar\Desktop\Sin título-10.gif"/>
          <p:cNvPicPr>
            <a:picLocks noChangeAspect="1" noChangeArrowheads="1"/>
          </p:cNvPicPr>
          <p:nvPr/>
        </p:nvPicPr>
        <p:blipFill>
          <a:blip r:embed="rId16" cstate="print"/>
          <a:srcRect l="43087" t="85049" r="19701" b="-169"/>
          <a:stretch>
            <a:fillRect/>
          </a:stretch>
        </p:blipFill>
        <p:spPr bwMode="auto">
          <a:xfrm>
            <a:off x="5004048" y="5949280"/>
            <a:ext cx="1368152" cy="576064"/>
          </a:xfrm>
          <a:prstGeom prst="rect">
            <a:avLst/>
          </a:prstGeom>
          <a:noFill/>
        </p:spPr>
      </p:pic>
      <p:pic>
        <p:nvPicPr>
          <p:cNvPr id="1043" name="Picture 19" descr="C:\Users\Hogar\Desktop\Sin título-12.gif"/>
          <p:cNvPicPr>
            <a:picLocks noChangeAspect="1" noChangeArrowheads="1"/>
          </p:cNvPicPr>
          <p:nvPr/>
        </p:nvPicPr>
        <p:blipFill>
          <a:blip r:embed="rId17" cstate="print"/>
          <a:srcRect l="28049" r="31707" b="40938"/>
          <a:stretch>
            <a:fillRect/>
          </a:stretch>
        </p:blipFill>
        <p:spPr bwMode="auto">
          <a:xfrm>
            <a:off x="1187624" y="-315416"/>
            <a:ext cx="2232248" cy="1014658"/>
          </a:xfrm>
          <a:prstGeom prst="rect">
            <a:avLst/>
          </a:prstGeom>
          <a:noFill/>
        </p:spPr>
      </p:pic>
      <p:pic>
        <p:nvPicPr>
          <p:cNvPr id="1045" name="Picture 21" descr="C:\Users\Hogar\Desktop\Sin título-22.gif"/>
          <p:cNvPicPr>
            <a:picLocks noChangeAspect="1" noChangeArrowheads="1"/>
          </p:cNvPicPr>
          <p:nvPr/>
        </p:nvPicPr>
        <p:blipFill>
          <a:blip r:embed="rId18" cstate="print"/>
          <a:srcRect t="49689" r="4745"/>
          <a:stretch>
            <a:fillRect/>
          </a:stretch>
        </p:blipFill>
        <p:spPr bwMode="auto">
          <a:xfrm>
            <a:off x="3419872" y="0"/>
            <a:ext cx="4536504" cy="9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603327"/>
      </p:ext>
    </p:extLst>
  </p:cSld>
  <p:clrMapOvr>
    <a:masterClrMapping/>
  </p:clrMapOvr>
  <p:transition spd="med">
    <p:sndAc>
      <p:stSnd>
        <p:snd r:embed="rId2" name="Plaza Sésamo Hola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contenido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ransition spd="med">
    <p:sndAc>
      <p:stSnd>
        <p:snd r:embed="rId2" name="Plaza Sésamo Hola4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9689826"/>
      </p:ext>
    </p:extLst>
  </p:cSld>
  <p:clrMapOvr>
    <a:masterClrMapping/>
  </p:clrMapOvr>
  <p:transition spd="med">
    <p:sndAc>
      <p:stSnd>
        <p:snd r:embed="rId2" name="Plaza Sésamo Hola4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Imprimibles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0955891"/>
      </p:ext>
    </p:extLst>
  </p:cSld>
  <p:clrMapOvr>
    <a:masterClrMapping/>
  </p:clrMapOvr>
  <p:transition spd="med">
    <p:sndAc>
      <p:stSnd>
        <p:snd r:embed="rId2" name="Plaza Sésamo Hola4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184576" cy="1296144"/>
          </a:xfrm>
          <a:ln w="57150">
            <a:solidFill>
              <a:schemeClr val="tx1"/>
            </a:solidFill>
          </a:ln>
        </p:spPr>
      </p:pic>
      <p:pic>
        <p:nvPicPr>
          <p:cNvPr id="3" name="Picture 1" descr="C:\Users\Hogar\Desktop\Sin título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8301082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098567"/>
      </p:ext>
    </p:extLst>
  </p:cSld>
  <p:clrMapOvr>
    <a:masterClrMapping/>
  </p:clrMapOvr>
  <p:transition spd="med">
    <p:sndAc>
      <p:stSnd>
        <p:snd r:embed="rId2" name="Plaza Sésamo Hola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Despedida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356974"/>
      </p:ext>
    </p:extLst>
  </p:cSld>
  <p:clrMapOvr>
    <a:masterClrMapping/>
  </p:clrMapOvr>
  <p:transition spd="med">
    <p:sndAc>
      <p:stSnd>
        <p:snd r:embed="rId2" name="Plaza Sésamo Hola4.wav"/>
      </p:stSnd>
    </p:sndAc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20</Words>
  <Application>Microsoft Office PowerPoint</Application>
  <PresentationFormat>Presentación en pantalla (4:3)</PresentationFormat>
  <Paragraphs>7</Paragraphs>
  <Slides>9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Desarrollo de contenido</vt:lpstr>
      <vt:lpstr>Evaluación </vt:lpstr>
      <vt:lpstr>Imprimibles</vt:lpstr>
      <vt:lpstr>Presentación de PowerPoint</vt:lpstr>
      <vt:lpstr>Despedida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Reúne información sobre criterios acordados, representa gráficamente dicha información y la interpreta.</dc:title>
  <dc:creator>CCPA</dc:creator>
  <cp:lastModifiedBy>CCPA</cp:lastModifiedBy>
  <cp:revision>69</cp:revision>
  <dcterms:created xsi:type="dcterms:W3CDTF">2014-02-10T16:46:24Z</dcterms:created>
  <dcterms:modified xsi:type="dcterms:W3CDTF">2014-06-05T17:30:18Z</dcterms:modified>
</cp:coreProperties>
</file>