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F716-C887-4CAE-AB95-D010BDC73C3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C13A-9D94-4C24-A570-A9E08F772F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483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F716-C887-4CAE-AB95-D010BDC73C3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C13A-9D94-4C24-A570-A9E08F772F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529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F716-C887-4CAE-AB95-D010BDC73C3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C13A-9D94-4C24-A570-A9E08F772F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829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F716-C887-4CAE-AB95-D010BDC73C3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C13A-9D94-4C24-A570-A9E08F772F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465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F716-C887-4CAE-AB95-D010BDC73C3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C13A-9D94-4C24-A570-A9E08F772F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576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F716-C887-4CAE-AB95-D010BDC73C3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C13A-9D94-4C24-A570-A9E08F772F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403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F716-C887-4CAE-AB95-D010BDC73C3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C13A-9D94-4C24-A570-A9E08F772F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202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F716-C887-4CAE-AB95-D010BDC73C3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C13A-9D94-4C24-A570-A9E08F772F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751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F716-C887-4CAE-AB95-D010BDC73C3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C13A-9D94-4C24-A570-A9E08F772F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532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F716-C887-4CAE-AB95-D010BDC73C3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C13A-9D94-4C24-A570-A9E08F772F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818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3F716-C887-4CAE-AB95-D010BDC73C3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C13A-9D94-4C24-A570-A9E08F772F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29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3F716-C887-4CAE-AB95-D010BDC73C3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AC13A-9D94-4C24-A570-A9E08F772F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68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nocturnar.com/forum/attachments/mensajeria-instantanea/41553d1343689928-fondos-twitter-backgrounds-glosslife-fdedt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40" y="-8385"/>
            <a:ext cx="91188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/>
          </a:bodyPr>
          <a:lstStyle/>
          <a:p>
            <a:r>
              <a:rPr lang="es-MX" sz="6600" dirty="0">
                <a:solidFill>
                  <a:srgbClr val="C00000"/>
                </a:solidFill>
                <a:latin typeface="Comica bd" pitchFamily="2" charset="0"/>
              </a:rPr>
              <a:t>M</a:t>
            </a:r>
            <a:r>
              <a:rPr lang="es-MX" sz="6600" dirty="0" smtClean="0">
                <a:solidFill>
                  <a:srgbClr val="C00000"/>
                </a:solidFill>
                <a:latin typeface="Comica bd" pitchFamily="2" charset="0"/>
              </a:rPr>
              <a:t>enú interactivo </a:t>
            </a:r>
            <a:endParaRPr lang="es-ES" sz="6600" dirty="0">
              <a:solidFill>
                <a:srgbClr val="C00000"/>
              </a:solidFill>
              <a:latin typeface="Comica bd" pitchFamily="2" charset="0"/>
            </a:endParaRPr>
          </a:p>
        </p:txBody>
      </p:sp>
      <p:pic>
        <p:nvPicPr>
          <p:cNvPr id="4" name="5 Imagen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473055"/>
            <a:ext cx="2679700" cy="446405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610" y="1815480"/>
            <a:ext cx="3301588" cy="3301588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2296806"/>
            <a:ext cx="3606349" cy="2247619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899592" y="5117068"/>
            <a:ext cx="27660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rgbClr val="002060"/>
                </a:solidFill>
                <a:latin typeface="Comic Sans MS" pitchFamily="66" charset="0"/>
              </a:rPr>
              <a:t>Reunir y representa la  información </a:t>
            </a:r>
            <a:endParaRPr lang="es-ES" sz="2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23728" y="2132856"/>
            <a:ext cx="2435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rgbClr val="002060"/>
                </a:solidFill>
                <a:latin typeface="Comic Sans MS" pitchFamily="66" charset="0"/>
              </a:rPr>
              <a:t>Interpretarlos</a:t>
            </a:r>
            <a:r>
              <a:rPr lang="es-MX" b="1" dirty="0" smtClean="0">
                <a:solidFill>
                  <a:srgbClr val="002060"/>
                </a:solidFill>
              </a:rPr>
              <a:t> </a:t>
            </a:r>
            <a:endParaRPr lang="es-E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7930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Menú interactivo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Menú interactivo</dc:title>
  <dc:creator>CCPA</dc:creator>
  <cp:lastModifiedBy>CCPA</cp:lastModifiedBy>
  <cp:revision>5</cp:revision>
  <dcterms:created xsi:type="dcterms:W3CDTF">2014-06-03T16:30:01Z</dcterms:created>
  <dcterms:modified xsi:type="dcterms:W3CDTF">2014-06-03T17:31:29Z</dcterms:modified>
</cp:coreProperties>
</file>