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9" r:id="rId9"/>
    <p:sldId id="270" r:id="rId10"/>
    <p:sldId id="271" r:id="rId11"/>
    <p:sldId id="272" r:id="rId12"/>
    <p:sldId id="273" r:id="rId13"/>
    <p:sldId id="274" r:id="rId14"/>
    <p:sldId id="263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442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22CA-AD9D-44F2-B851-732F4C769494}" type="datetimeFigureOut">
              <a:rPr lang="es-ES" smtClean="0"/>
              <a:pPr/>
              <a:t>05/03/2007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0EA4-A22A-48A2-A123-7BDFA88A05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887227"/>
      </p:ext>
    </p:extLst>
  </p:cSld>
  <p:clrMapOvr>
    <a:masterClrMapping/>
  </p:clrMapOvr>
  <p:transition spd="med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22CA-AD9D-44F2-B851-732F4C769494}" type="datetimeFigureOut">
              <a:rPr lang="es-ES" smtClean="0"/>
              <a:pPr/>
              <a:t>05/03/2007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0EA4-A22A-48A2-A123-7BDFA88A05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482550"/>
      </p:ext>
    </p:extLst>
  </p:cSld>
  <p:clrMapOvr>
    <a:masterClrMapping/>
  </p:clrMapOvr>
  <p:transition spd="med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22CA-AD9D-44F2-B851-732F4C769494}" type="datetimeFigureOut">
              <a:rPr lang="es-ES" smtClean="0"/>
              <a:pPr/>
              <a:t>05/03/2007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0EA4-A22A-48A2-A123-7BDFA88A05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058643"/>
      </p:ext>
    </p:extLst>
  </p:cSld>
  <p:clrMapOvr>
    <a:masterClrMapping/>
  </p:clrMapOvr>
  <p:transition spd="med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22CA-AD9D-44F2-B851-732F4C769494}" type="datetimeFigureOut">
              <a:rPr lang="es-ES" smtClean="0"/>
              <a:pPr/>
              <a:t>05/03/2007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0EA4-A22A-48A2-A123-7BDFA88A05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342483"/>
      </p:ext>
    </p:extLst>
  </p:cSld>
  <p:clrMapOvr>
    <a:masterClrMapping/>
  </p:clrMapOvr>
  <p:transition spd="med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22CA-AD9D-44F2-B851-732F4C769494}" type="datetimeFigureOut">
              <a:rPr lang="es-ES" smtClean="0"/>
              <a:pPr/>
              <a:t>05/03/2007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0EA4-A22A-48A2-A123-7BDFA88A05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086184"/>
      </p:ext>
    </p:extLst>
  </p:cSld>
  <p:clrMapOvr>
    <a:masterClrMapping/>
  </p:clrMapOvr>
  <p:transition spd="med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22CA-AD9D-44F2-B851-732F4C769494}" type="datetimeFigureOut">
              <a:rPr lang="es-ES" smtClean="0"/>
              <a:pPr/>
              <a:t>05/03/2007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0EA4-A22A-48A2-A123-7BDFA88A05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546755"/>
      </p:ext>
    </p:extLst>
  </p:cSld>
  <p:clrMapOvr>
    <a:masterClrMapping/>
  </p:clrMapOvr>
  <p:transition spd="med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22CA-AD9D-44F2-B851-732F4C769494}" type="datetimeFigureOut">
              <a:rPr lang="es-ES" smtClean="0"/>
              <a:pPr/>
              <a:t>05/03/2007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0EA4-A22A-48A2-A123-7BDFA88A05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9568898"/>
      </p:ext>
    </p:extLst>
  </p:cSld>
  <p:clrMapOvr>
    <a:masterClrMapping/>
  </p:clrMapOvr>
  <p:transition spd="med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22CA-AD9D-44F2-B851-732F4C769494}" type="datetimeFigureOut">
              <a:rPr lang="es-ES" smtClean="0"/>
              <a:pPr/>
              <a:t>05/03/2007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0EA4-A22A-48A2-A123-7BDFA88A05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228751"/>
      </p:ext>
    </p:extLst>
  </p:cSld>
  <p:clrMapOvr>
    <a:masterClrMapping/>
  </p:clrMapOvr>
  <p:transition spd="med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22CA-AD9D-44F2-B851-732F4C769494}" type="datetimeFigureOut">
              <a:rPr lang="es-ES" smtClean="0"/>
              <a:pPr/>
              <a:t>05/03/2007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0EA4-A22A-48A2-A123-7BDFA88A05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98145"/>
      </p:ext>
    </p:extLst>
  </p:cSld>
  <p:clrMapOvr>
    <a:masterClrMapping/>
  </p:clrMapOvr>
  <p:transition spd="med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22CA-AD9D-44F2-B851-732F4C769494}" type="datetimeFigureOut">
              <a:rPr lang="es-ES" smtClean="0"/>
              <a:pPr/>
              <a:t>05/03/2007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0EA4-A22A-48A2-A123-7BDFA88A05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975612"/>
      </p:ext>
    </p:extLst>
  </p:cSld>
  <p:clrMapOvr>
    <a:masterClrMapping/>
  </p:clrMapOvr>
  <p:transition spd="med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22CA-AD9D-44F2-B851-732F4C769494}" type="datetimeFigureOut">
              <a:rPr lang="es-ES" smtClean="0"/>
              <a:pPr/>
              <a:t>05/03/2007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0EA4-A22A-48A2-A123-7BDFA88A05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944132"/>
      </p:ext>
    </p:extLst>
  </p:cSld>
  <p:clrMapOvr>
    <a:masterClrMapping/>
  </p:clrMapOvr>
  <p:transition spd="med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322CA-AD9D-44F2-B851-732F4C769494}" type="datetimeFigureOut">
              <a:rPr lang="es-ES" smtClean="0"/>
              <a:pPr/>
              <a:t>05/03/2007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80EA4-A22A-48A2-A123-7BDFA88A05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904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gif"/><Relationship Id="rId3" Type="http://schemas.openxmlformats.org/officeDocument/2006/relationships/audio" Target="file:///E:\Charlie%20Brown%20%20%20Cancion%20de%20Presentacion.mp3" TargetMode="Externa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video" Target="../media/media1.wmv"/><Relationship Id="rId16" Type="http://schemas.openxmlformats.org/officeDocument/2006/relationships/image" Target="../media/image10.png"/><Relationship Id="rId1" Type="http://schemas.microsoft.com/office/2007/relationships/media" Target="../media/media1.wm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audio" Target="../media/media2.wav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microsoft.com/office/2007/relationships/media" Target="../media/media2.wav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Charlie%20Brown%20%20%20Cancion%20de%20Presentacion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image" Target="../media/image18.jpeg"/><Relationship Id="rId7" Type="http://schemas.openxmlformats.org/officeDocument/2006/relationships/slide" Target="slide9.xml"/><Relationship Id="rId12" Type="http://schemas.openxmlformats.org/officeDocument/2006/relationships/audio" Target="../media/audio2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5.xml"/><Relationship Id="rId5" Type="http://schemas.openxmlformats.org/officeDocument/2006/relationships/slide" Target="slide11.xml"/><Relationship Id="rId10" Type="http://schemas.openxmlformats.org/officeDocument/2006/relationships/slide" Target="slide6.xml"/><Relationship Id="rId4" Type="http://schemas.openxmlformats.org/officeDocument/2006/relationships/slide" Target="slide12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ilme_000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38" name="Picture 14" descr="http://imagenesyfondos.files.wordpress.com/2012/12/wallpaper_snoopy_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38"/>
          <a:stretch/>
        </p:blipFill>
        <p:spPr bwMode="auto">
          <a:xfrm>
            <a:off x="13500992" y="-1242477"/>
            <a:ext cx="5015012" cy="372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encrypted-tbn0.gstatic.com/images?q=tbn:ANd9GcRRBKRK9by3krnvBK_yOTmqXqwb_YuWSoy4PDOUOGgz5Wyo8hT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1" t="32902" r="25476" b="46407"/>
          <a:stretch/>
        </p:blipFill>
        <p:spPr>
          <a:xfrm>
            <a:off x="3585309" y="-72515"/>
            <a:ext cx="2108350" cy="68681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10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t="17652" r="8819" b="65752"/>
          <a:stretch/>
        </p:blipFill>
        <p:spPr>
          <a:xfrm>
            <a:off x="1926686" y="4314230"/>
            <a:ext cx="5286375" cy="842962"/>
          </a:xfrm>
          <a:prstGeom prst="rect">
            <a:avLst/>
          </a:prstGeom>
        </p:spPr>
      </p:pic>
      <p:pic>
        <p:nvPicPr>
          <p:cNvPr id="1034" name="Picture 10" descr="http://www.jardinsnoopy.com.uy/wp-content/themes/snoopy/images/snoopys/casita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6"/>
          <a:stretch/>
        </p:blipFill>
        <p:spPr bwMode="auto">
          <a:xfrm>
            <a:off x="13284968" y="-1019651"/>
            <a:ext cx="4419417" cy="399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3" b="50000"/>
          <a:stretch/>
        </p:blipFill>
        <p:spPr>
          <a:xfrm>
            <a:off x="0" y="2636912"/>
            <a:ext cx="9278968" cy="2156934"/>
          </a:xfrm>
          <a:prstGeom prst="rect">
            <a:avLst/>
          </a:prstGeom>
        </p:spPr>
      </p:pic>
      <p:pic>
        <p:nvPicPr>
          <p:cNvPr id="2050" name="Picture 2" descr="C:\Users\DocenciaIntercolegia\Desktop\34555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729" y="3005336"/>
            <a:ext cx="1779710" cy="237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enef.sepc.edu.mx/imagenes/logooooos/02enep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1800" y="0"/>
            <a:ext cx="3672408" cy="3175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13" name="12 CuadroTexto"/>
          <p:cNvSpPr txBox="1"/>
          <p:nvPr/>
        </p:nvSpPr>
        <p:spPr>
          <a:xfrm>
            <a:off x="1979712" y="2780928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PRESENTA</a:t>
            </a:r>
            <a:endParaRPr lang="es-MX" sz="6000" b="1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4" name="Charlie Brown   Cancion de Presentacion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 cstate="print"/>
          <a:stretch>
            <a:fillRect/>
          </a:stretch>
        </p:blipFill>
        <p:spPr>
          <a:xfrm>
            <a:off x="-2052736" y="2852936"/>
            <a:ext cx="304800" cy="304800"/>
          </a:xfrm>
          <a:prstGeom prst="rect">
            <a:avLst/>
          </a:prstGeom>
        </p:spPr>
      </p:pic>
      <p:pic>
        <p:nvPicPr>
          <p:cNvPr id="4" name="1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-3601748" y="977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03072"/>
      </p:ext>
    </p:extLst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xit" presetSubtype="0" accel="50000" fill="hold" grpId="1" nodeType="withEffect">
                                  <p:stCondLst>
                                    <p:cond delay="9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8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226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999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1200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 de Contenido </a:t>
            </a:r>
            <a:r>
              <a:rPr lang="es-MX" dirty="0" smtClean="0"/>
              <a:t>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781192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 de Contenido </a:t>
            </a:r>
            <a:r>
              <a:rPr lang="es-MX" dirty="0" smtClean="0"/>
              <a:t>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7058944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 de </a:t>
            </a:r>
            <a:r>
              <a:rPr lang="es-MX" dirty="0" smtClean="0"/>
              <a:t>Contenido8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7058944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 de Contenido </a:t>
            </a:r>
            <a:r>
              <a:rPr lang="es-MX" dirty="0" smtClean="0"/>
              <a:t>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7058944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Cierre (evaluación)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2876111"/>
      </p:ext>
    </p:extLst>
  </p:cSld>
  <p:clrMapOvr>
    <a:masterClrMapping/>
  </p:clrMapOvr>
  <p:transition spd="med" advClick="0" advTm="3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Imprimibles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1803031"/>
      </p:ext>
    </p:extLst>
  </p:cSld>
  <p:clrMapOvr>
    <a:masterClrMapping/>
  </p:clrMapOvr>
  <p:transition spd="med" advClick="0" advTm="3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00" y="476672"/>
            <a:ext cx="4749207" cy="14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2800"/>
      </p:ext>
    </p:extLst>
  </p:cSld>
  <p:clrMapOvr>
    <a:masterClrMapping/>
  </p:clrMapOvr>
  <p:transition spd="med" advClick="0" advTm="3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</a:t>
            </a:r>
            <a:r>
              <a:rPr lang="es-MX" dirty="0" smtClean="0"/>
              <a:t>espedida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5479708"/>
      </p:ext>
    </p:extLst>
  </p:cSld>
  <p:clrMapOvr>
    <a:masterClrMapping/>
  </p:clrMapOvr>
  <p:transition spd="med" advClick="0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12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cenciaIntercolegia\Desktop\7195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5661"/>
            <a:ext cx="9143999" cy="690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-45860" y="2045452"/>
            <a:ext cx="9161280" cy="2679692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6" b="22905"/>
          <a:stretch/>
        </p:blipFill>
        <p:spPr>
          <a:xfrm>
            <a:off x="1745940" y="2066323"/>
            <a:ext cx="5652120" cy="2535676"/>
          </a:xfrm>
          <a:prstGeom prst="rect">
            <a:avLst/>
          </a:prstGeom>
        </p:spPr>
      </p:pic>
      <p:pic>
        <p:nvPicPr>
          <p:cNvPr id="7" name="Charlie Brown   Cancion de Presentac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2052736" y="285293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84086"/>
      </p:ext>
    </p:extLst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0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log.gaudena.com/wp-content/uploads/2013/02/Portada-Tel%C3%B3n-950x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8" name="Picture 12" descr="http://120.126.11.74/snoopykao/snoopy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9" y="2924944"/>
            <a:ext cx="8100392" cy="4104456"/>
          </a:xfrm>
          <a:prstGeom prst="rect">
            <a:avLst/>
          </a:prstGeom>
          <a:noFill/>
        </p:spPr>
      </p:pic>
      <p:pic>
        <p:nvPicPr>
          <p:cNvPr id="10" name="diap3dam.wav">
            <a:hlinkClick r:id="" action="ppaction://media"/>
          </p:cNvPr>
          <p:cNvPicPr>
            <a:picLocks noRot="1" noChangeAspect="1"/>
          </p:cNvPicPr>
          <p:nvPr>
            <a:wavAudioFile r:embed="rId1" name="diap3dam.wav"/>
          </p:nvPr>
        </p:nvPicPr>
        <p:blipFill>
          <a:blip r:embed="rId5" cstate="print"/>
          <a:stretch>
            <a:fillRect/>
          </a:stretch>
        </p:blipFill>
        <p:spPr>
          <a:xfrm>
            <a:off x="-1116632" y="1772816"/>
            <a:ext cx="304800" cy="304800"/>
          </a:xfrm>
          <a:prstGeom prst="rect">
            <a:avLst/>
          </a:prstGeom>
        </p:spPr>
      </p:pic>
      <p:pic>
        <p:nvPicPr>
          <p:cNvPr id="9220" name="Picture 4" descr="http://www.cartonionline.com/gif/CARTOON/peanuts/Charlie_brown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84984"/>
            <a:ext cx="2136248" cy="3573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401038"/>
      </p:ext>
    </p:extLst>
  </p:cSld>
  <p:clrMapOvr>
    <a:masterClrMapping/>
  </p:clrMapOvr>
  <p:transition spd="med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2.77778E-7 4.81481E-6 L 0.37014 -0.010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5"/>
                            </p:stCondLst>
                            <p:childTnLst>
                              <p:par>
                                <p:cTn id="28" presetID="35" presetClass="emph" presetSubtype="0" repeatCount="indefinite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2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"/>
          <a:stretch/>
        </p:blipFill>
        <p:spPr bwMode="auto">
          <a:xfrm>
            <a:off x="1187624" y="1628800"/>
            <a:ext cx="6912768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DocenciaIntercolegia\Desktop\men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t="14926" r="18789" b="70869"/>
          <a:stretch/>
        </p:blipFill>
        <p:spPr bwMode="auto">
          <a:xfrm>
            <a:off x="395536" y="322188"/>
            <a:ext cx="6912768" cy="13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" name="Picture 3">
            <a:hlinkClick r:id="rId4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66634" r="34723" b="1231"/>
          <a:stretch/>
        </p:blipFill>
        <p:spPr bwMode="auto">
          <a:xfrm>
            <a:off x="3539902" y="4816584"/>
            <a:ext cx="2256234" cy="15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rId5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8" r="67351" b="1231"/>
          <a:stretch/>
        </p:blipFill>
        <p:spPr bwMode="auto">
          <a:xfrm>
            <a:off x="1187624" y="4826352"/>
            <a:ext cx="2256948" cy="152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hlinkClick r:id="rId6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3" t="33715" b="32569"/>
          <a:stretch/>
        </p:blipFill>
        <p:spPr bwMode="auto">
          <a:xfrm>
            <a:off x="5940152" y="3256218"/>
            <a:ext cx="2202180" cy="161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hlinkClick r:id="rId7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7" t="34141" r="32386" b="33545"/>
          <a:stretch/>
        </p:blipFill>
        <p:spPr bwMode="auto">
          <a:xfrm>
            <a:off x="3629342" y="3226595"/>
            <a:ext cx="2238802" cy="15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t="32867" r="67020" b="34182"/>
          <a:stretch/>
        </p:blipFill>
        <p:spPr bwMode="auto">
          <a:xfrm>
            <a:off x="1398662" y="3196115"/>
            <a:ext cx="2103120" cy="15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hlinkClick r:id="rId8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33457" r="66580" b="33887"/>
          <a:stretch/>
        </p:blipFill>
        <p:spPr bwMode="auto">
          <a:xfrm>
            <a:off x="1387232" y="3210229"/>
            <a:ext cx="2125980" cy="156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hlinkClick r:id="rId9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3" b="66543"/>
          <a:stretch/>
        </p:blipFill>
        <p:spPr bwMode="auto">
          <a:xfrm>
            <a:off x="5954980" y="1628800"/>
            <a:ext cx="2217420" cy="160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hlinkClick r:id="rId10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r="32716" b="66543"/>
          <a:stretch/>
        </p:blipFill>
        <p:spPr bwMode="auto">
          <a:xfrm>
            <a:off x="3513212" y="1628800"/>
            <a:ext cx="2261592" cy="160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>
            <a:hlinkClick r:id="rId11" action="ppaction://hlinksldjump" highlightClick="1">
              <a:snd r:embed="rId12" name="applause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32" b="66544"/>
          <a:stretch/>
        </p:blipFill>
        <p:spPr bwMode="auto">
          <a:xfrm>
            <a:off x="1187624" y="1628800"/>
            <a:ext cx="2389584" cy="160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hlinkClick r:id="rId13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1" t="67715" b="1231"/>
          <a:stretch/>
        </p:blipFill>
        <p:spPr bwMode="auto">
          <a:xfrm>
            <a:off x="5940152" y="4869160"/>
            <a:ext cx="2270056" cy="148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986817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 de Contenido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5221801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 de Contenido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0696495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 de Contenido 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0696495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 de Contenido </a:t>
            </a:r>
            <a:r>
              <a:rPr lang="es-MX" dirty="0" smtClean="0"/>
              <a:t>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781192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 de Contenido </a:t>
            </a:r>
            <a:r>
              <a:rPr lang="es-MX" dirty="0" smtClean="0"/>
              <a:t>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781192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42</Words>
  <Application>Microsoft Office PowerPoint</Application>
  <PresentationFormat>Presentación en pantalla (4:3)</PresentationFormat>
  <Paragraphs>13</Paragraphs>
  <Slides>17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Desarrollo de Contenido 1</vt:lpstr>
      <vt:lpstr>Desarrollo de Contenido 2</vt:lpstr>
      <vt:lpstr>Desarrollo de Contenido 3</vt:lpstr>
      <vt:lpstr>Desarrollo de Contenido 4</vt:lpstr>
      <vt:lpstr>Desarrollo de Contenido 5</vt:lpstr>
      <vt:lpstr>Desarrollo de Contenido 6</vt:lpstr>
      <vt:lpstr>Desarrollo de Contenido 7</vt:lpstr>
      <vt:lpstr>Desarrollo de Contenido8</vt:lpstr>
      <vt:lpstr>Desarrollo de Contenido 9</vt:lpstr>
      <vt:lpstr>Cierre (evaluación)</vt:lpstr>
      <vt:lpstr>Imprimibles </vt:lpstr>
      <vt:lpstr>Presentación de PowerPoint</vt:lpstr>
      <vt:lpstr>Despedida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 Identifica algunas características del sistema de escritura.</dc:title>
  <dc:creator>CCPA</dc:creator>
  <cp:lastModifiedBy>CCPA</cp:lastModifiedBy>
  <cp:revision>39</cp:revision>
  <dcterms:created xsi:type="dcterms:W3CDTF">2014-02-10T16:49:07Z</dcterms:created>
  <dcterms:modified xsi:type="dcterms:W3CDTF">2007-03-06T04:26:34Z</dcterms:modified>
</cp:coreProperties>
</file>