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7D021-08A8-4957-B3B2-0471ECEDE819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991E-1147-4021-8EC9-2923DE123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2382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7D021-08A8-4957-B3B2-0471ECEDE819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991E-1147-4021-8EC9-2923DE123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9496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7D021-08A8-4957-B3B2-0471ECEDE819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991E-1147-4021-8EC9-2923DE123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9006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7D021-08A8-4957-B3B2-0471ECEDE819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991E-1147-4021-8EC9-2923DE123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655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7D021-08A8-4957-B3B2-0471ECEDE819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991E-1147-4021-8EC9-2923DE123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0656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7D021-08A8-4957-B3B2-0471ECEDE819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991E-1147-4021-8EC9-2923DE123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855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7D021-08A8-4957-B3B2-0471ECEDE819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991E-1147-4021-8EC9-2923DE123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8759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7D021-08A8-4957-B3B2-0471ECEDE819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991E-1147-4021-8EC9-2923DE123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2201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7D021-08A8-4957-B3B2-0471ECEDE819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991E-1147-4021-8EC9-2923DE123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0021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7D021-08A8-4957-B3B2-0471ECEDE819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991E-1147-4021-8EC9-2923DE123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0179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7D021-08A8-4957-B3B2-0471ECEDE819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991E-1147-4021-8EC9-2923DE123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030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7D021-08A8-4957-B3B2-0471ECEDE819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3991E-1147-4021-8EC9-2923DE123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923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4771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346326"/>
            <a:ext cx="66247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 smtClean="0">
                <a:solidFill>
                  <a:srgbClr val="FF0000"/>
                </a:solidFill>
                <a:latin typeface="ST Allstar" pitchFamily="82" charset="0"/>
              </a:rPr>
              <a:t>Mis habilidades</a:t>
            </a:r>
            <a:endParaRPr lang="es-ES" sz="6000" dirty="0">
              <a:latin typeface="ST Allstar" pitchFamily="82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86" t="22859" r="27770" b="22917"/>
          <a:stretch/>
        </p:blipFill>
        <p:spPr>
          <a:xfrm>
            <a:off x="5148064" y="2333613"/>
            <a:ext cx="3077308" cy="3442801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16" t="19419" r="24800" b="22582"/>
          <a:stretch/>
        </p:blipFill>
        <p:spPr>
          <a:xfrm>
            <a:off x="467544" y="2325265"/>
            <a:ext cx="3815862" cy="3682440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848" y="-1812615"/>
            <a:ext cx="7619048" cy="6349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33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Presentación en pantalla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1</cp:revision>
  <dcterms:created xsi:type="dcterms:W3CDTF">2014-06-03T17:28:32Z</dcterms:created>
  <dcterms:modified xsi:type="dcterms:W3CDTF">2014-06-03T17:29:15Z</dcterms:modified>
</cp:coreProperties>
</file>