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8" r:id="rId5"/>
    <p:sldId id="260" r:id="rId6"/>
    <p:sldId id="261" r:id="rId7"/>
    <p:sldId id="262" r:id="rId8"/>
    <p:sldId id="266" r:id="rId9"/>
    <p:sldId id="267" r:id="rId10"/>
    <p:sldId id="264" r:id="rId11"/>
    <p:sldId id="265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7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0AC4-324F-4F16-A3A4-30BBDFC6ED5D}" type="datetimeFigureOut">
              <a:rPr lang="es-ES" smtClean="0"/>
              <a:t>03/06/2014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8C3-C9EC-44ED-AACD-3D27E77FE5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85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0AC4-324F-4F16-A3A4-30BBDFC6ED5D}" type="datetimeFigureOut">
              <a:rPr lang="es-ES" smtClean="0"/>
              <a:t>03/06/2014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8C3-C9EC-44ED-AACD-3D27E77FE5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60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0AC4-324F-4F16-A3A4-30BBDFC6ED5D}" type="datetimeFigureOut">
              <a:rPr lang="es-ES" smtClean="0"/>
              <a:t>03/06/2014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8C3-C9EC-44ED-AACD-3D27E77FE5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98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0AC4-324F-4F16-A3A4-30BBDFC6ED5D}" type="datetimeFigureOut">
              <a:rPr lang="es-ES" smtClean="0"/>
              <a:t>03/06/2014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8C3-C9EC-44ED-AACD-3D27E77FE5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928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0AC4-324F-4F16-A3A4-30BBDFC6ED5D}" type="datetimeFigureOut">
              <a:rPr lang="es-ES" smtClean="0"/>
              <a:t>03/06/2014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8C3-C9EC-44ED-AACD-3D27E77FE5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31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0AC4-324F-4F16-A3A4-30BBDFC6ED5D}" type="datetimeFigureOut">
              <a:rPr lang="es-ES" smtClean="0"/>
              <a:t>03/06/2014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8C3-C9EC-44ED-AACD-3D27E77FE5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18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0AC4-324F-4F16-A3A4-30BBDFC6ED5D}" type="datetimeFigureOut">
              <a:rPr lang="es-ES" smtClean="0"/>
              <a:t>03/06/2014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8C3-C9EC-44ED-AACD-3D27E77FE5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57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0AC4-324F-4F16-A3A4-30BBDFC6ED5D}" type="datetimeFigureOut">
              <a:rPr lang="es-ES" smtClean="0"/>
              <a:t>03/06/2014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8C3-C9EC-44ED-AACD-3D27E77FE5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81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0AC4-324F-4F16-A3A4-30BBDFC6ED5D}" type="datetimeFigureOut">
              <a:rPr lang="es-ES" smtClean="0"/>
              <a:t>03/06/2014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8C3-C9EC-44ED-AACD-3D27E77FE5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89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0AC4-324F-4F16-A3A4-30BBDFC6ED5D}" type="datetimeFigureOut">
              <a:rPr lang="es-ES" smtClean="0"/>
              <a:t>03/06/2014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8C3-C9EC-44ED-AACD-3D27E77FE5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81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0AC4-324F-4F16-A3A4-30BBDFC6ED5D}" type="datetimeFigureOut">
              <a:rPr lang="es-ES" smtClean="0"/>
              <a:t>03/06/2014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8C3-C9EC-44ED-AACD-3D27E77FE5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064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30AC4-324F-4F16-A3A4-30BBDFC6ED5D}" type="datetimeFigureOut">
              <a:rPr lang="es-ES" smtClean="0"/>
              <a:t>03/06/2014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878C3-C9EC-44ED-AACD-3D27E77FE5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17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" y="-27384"/>
            <a:ext cx="9168271" cy="689530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22603" r="25545" b="50915"/>
          <a:stretch/>
        </p:blipFill>
        <p:spPr bwMode="auto">
          <a:xfrm>
            <a:off x="2405825" y="172108"/>
            <a:ext cx="6754744" cy="25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660232" y="908720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solidFill>
                  <a:schemeClr val="accent6">
                    <a:lumMod val="75000"/>
                  </a:schemeClr>
                </a:solidFill>
              </a:rPr>
              <a:t>´</a:t>
            </a:r>
            <a:endParaRPr lang="es-MX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1404186" cy="104413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50"/>
          <a:stretch/>
        </p:blipFill>
        <p:spPr>
          <a:xfrm>
            <a:off x="-28237" y="3027894"/>
            <a:ext cx="9188806" cy="3878223"/>
          </a:xfrm>
          <a:prstGeom prst="rect">
            <a:avLst/>
          </a:prstGeom>
        </p:spPr>
      </p:pic>
      <p:pic>
        <p:nvPicPr>
          <p:cNvPr id="9" name="Picture 2" descr="http://4.bp.blogspot.com/-U2pBIwpvaX0/Te1caFjwUnI/AAAAAAAAANY/WeCfZscMn6g/s1600/mickeymouse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82" y="2276872"/>
            <a:ext cx="439245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dddd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8544" y="48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2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2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6" b="46011"/>
          <a:stretch/>
        </p:blipFill>
        <p:spPr>
          <a:xfrm>
            <a:off x="1312513" y="0"/>
            <a:ext cx="6518972" cy="181627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7" r="68350" b="22993"/>
          <a:stretch/>
        </p:blipFill>
        <p:spPr>
          <a:xfrm rot="20046756">
            <a:off x="-279870" y="-362396"/>
            <a:ext cx="1947468" cy="184615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5" t="42186" r="11999" b="22993"/>
          <a:stretch/>
        </p:blipFill>
        <p:spPr>
          <a:xfrm rot="1686664">
            <a:off x="7346683" y="62935"/>
            <a:ext cx="1546959" cy="144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323528" y="620688"/>
            <a:ext cx="16561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2000" dirty="0" smtClean="0"/>
              <a:t>Despedida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0876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1.ytimg.com/vi/3MVLlV3UBks/maxres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29"/>
          <a:stretch/>
        </p:blipFill>
        <p:spPr bwMode="auto">
          <a:xfrm>
            <a:off x="4617" y="-32204"/>
            <a:ext cx="9144000" cy="687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xpresion ora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56576" y="1124744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" y="-32204"/>
            <a:ext cx="9112909" cy="684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8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5.googleusercontent.com/-0tkH8yejBDQ/UFZ6jbVdf4I/AAAAAAAAC08/WGEa2C6zGpY/s800/Retro-TV-with-Animated-Distortion.gif%20alt=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4821"/>
            <a:ext cx="6480720" cy="659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4.bp.blogspot.com/-U2pBIwpvaX0/Te1caFjwUnI/AAAAAAAAANY/WeCfZscMn6g/s1600/mickeymous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2366954"/>
            <a:ext cx="439245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Nube"/>
          <p:cNvSpPr/>
          <p:nvPr/>
        </p:nvSpPr>
        <p:spPr>
          <a:xfrm>
            <a:off x="179512" y="620688"/>
            <a:ext cx="3456384" cy="2088232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 descr="http://es.bloggif.com/tmp/7e7e5cbfe097b45391467fa517cfa404/text.gif?14018136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506">
            <a:off x="264046" y="1431441"/>
            <a:ext cx="337185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51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96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79" tmFilter="0, 0; 0.125,0.2665; 0.25,0.4; 0.375,0.465; 0.5,0.5;  0.625,0.535; 0.75,0.6; 0.875,0.7335; 1,1">
                                          <p:stCondLst>
                                            <p:cond delay="107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39" tmFilter="0, 0; 0.125,0.2665; 0.25,0.4; 0.375,0.465; 0.5,0.5;  0.625,0.535; 0.75,0.6; 0.875,0.7335; 1,1">
                                          <p:stCondLst>
                                            <p:cond delay="21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67" tmFilter="0, 0; 0.125,0.2665; 0.25,0.4; 0.375,0.465; 0.5,0.5;  0.625,0.535; 0.75,0.6; 0.875,0.7335; 1,1">
                                          <p:stCondLst>
                                            <p:cond delay="269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2">
                                          <p:stCondLst>
                                            <p:cond delay="10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70" decel="50000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2">
                                          <p:stCondLst>
                                            <p:cond delay="21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70" decel="50000">
                                          <p:stCondLst>
                                            <p:cond delay="21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2">
                                          <p:stCondLst>
                                            <p:cond delay="2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70" decel="50000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2">
                                          <p:stCondLst>
                                            <p:cond delay="29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70" decel="50000">
                                          <p:stCondLst>
                                            <p:cond delay="29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3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9212" cy="6858000"/>
          </a:xfrm>
        </p:spPr>
      </p:pic>
      <p:pic>
        <p:nvPicPr>
          <p:cNvPr id="2052" name="Picture 4" descr="http://1.bp.blogspot.com/-0iNW9z7bIMQ/UFaNaiXI6QI/AAAAAAAAEBg/0uC2w5TqGCE/s1600/La+casa+de+Mickey+Mouse+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22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323528" y="620688"/>
            <a:ext cx="16561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2000" dirty="0" smtClean="0"/>
              <a:t>Contenido 1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8788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323528" y="620688"/>
            <a:ext cx="16561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2000" dirty="0" smtClean="0"/>
              <a:t>Contenido 2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2586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323528" y="620688"/>
            <a:ext cx="16561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2000" dirty="0" smtClean="0"/>
              <a:t>Contenido 3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174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84742" y="836712"/>
            <a:ext cx="1599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/>
              <a:t>Repaso / cierre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49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990503"/>
            <a:ext cx="2609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/>
              <a:t>Interactivos e imprimibles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69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14</Words>
  <Application>Microsoft Office PowerPoint</Application>
  <PresentationFormat>Presentación en pantalla (4:3)</PresentationFormat>
  <Paragraphs>7</Paragraphs>
  <Slides>11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Obtiene y comparte información a través de diversas formas de expresión oral</dc:title>
  <dc:creator>CCPA</dc:creator>
  <cp:lastModifiedBy>CCPA</cp:lastModifiedBy>
  <cp:revision>21</cp:revision>
  <dcterms:created xsi:type="dcterms:W3CDTF">2014-01-13T01:47:15Z</dcterms:created>
  <dcterms:modified xsi:type="dcterms:W3CDTF">2014-06-03T17:31:56Z</dcterms:modified>
</cp:coreProperties>
</file>