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55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58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7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8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81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4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9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5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7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3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04A3-3DB3-4DB0-8FAB-2B7CEFA91433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F6B-6E32-4E4E-A441-63C3F0C13D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94" y="-5882"/>
            <a:ext cx="9217294" cy="683863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1341">
            <a:off x="5516663" y="4120494"/>
            <a:ext cx="910042" cy="95688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88640"/>
            <a:ext cx="4572000" cy="12954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1524000" cy="12858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8" y="4221088"/>
            <a:ext cx="777375" cy="97171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92807"/>
            <a:ext cx="2952328" cy="163837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8" y="2699061"/>
            <a:ext cx="1428750" cy="142875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48" y="1484040"/>
            <a:ext cx="1905000" cy="10668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10074"/>
            <a:ext cx="6400800" cy="104775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53" y="3073325"/>
            <a:ext cx="1600200" cy="229552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60" y="4706947"/>
            <a:ext cx="904875" cy="1000125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842">
            <a:off x="4932040" y="17479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5</cp:revision>
  <dcterms:created xsi:type="dcterms:W3CDTF">2014-06-04T18:30:12Z</dcterms:created>
  <dcterms:modified xsi:type="dcterms:W3CDTF">2014-06-04T19:33:32Z</dcterms:modified>
</cp:coreProperties>
</file>