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6" r:id="rId2"/>
    <p:sldId id="256" r:id="rId3"/>
    <p:sldId id="257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845CCE1-9A78-44D4-825B-5F9EA64EBD04}">
          <p14:sldIdLst>
            <p14:sldId id="266"/>
            <p14:sldId id="256"/>
            <p14:sldId id="257"/>
            <p14:sldId id="267"/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4" autoAdjust="0"/>
    <p:restoredTop sz="94660"/>
  </p:normalViewPr>
  <p:slideViewPr>
    <p:cSldViewPr>
      <p:cViewPr>
        <p:scale>
          <a:sx n="53" d="100"/>
          <a:sy n="53" d="100"/>
        </p:scale>
        <p:origin x="-111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BB9E-2003-4A2E-9529-A3628B1C58D3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03AA0-739D-4E2A-9FE0-F6317F5566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7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5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7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18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94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7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4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7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101A-2318-4CEB-BAE5-F334789ED5F4}" type="datetimeFigureOut">
              <a:rPr lang="es-ES" smtClean="0"/>
              <a:pPr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24F1-E57A-4FB7-9696-A462A26027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2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gi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media" Target="../media/media5.wav"/><Relationship Id="rId7" Type="http://schemas.openxmlformats.org/officeDocument/2006/relationships/image" Target="../media/image8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audio" Target="../media/media5.wav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sNUg78--3Bw/TKbm33LU7mI/AAAAAAAAAyI/VmYUwsO6ERs/s1600/fondo+ray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9144000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if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91929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1026" name="Picture 2" descr="E:\Sin título-1 copia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r="5598" b="76977"/>
          <a:stretch/>
        </p:blipFill>
        <p:spPr bwMode="auto">
          <a:xfrm>
            <a:off x="1131086" y="0"/>
            <a:ext cx="5993045" cy="6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in título-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768" r="19403" b="87232"/>
          <a:stretch/>
        </p:blipFill>
        <p:spPr bwMode="auto">
          <a:xfrm>
            <a:off x="763310" y="422768"/>
            <a:ext cx="6728595" cy="7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UISGERARDO\Desktop\Sin título-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" r="45504" b="69307"/>
          <a:stretch/>
        </p:blipFill>
        <p:spPr bwMode="auto">
          <a:xfrm>
            <a:off x="5586775" y="5507368"/>
            <a:ext cx="3074712" cy="1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lvis2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3159455"/>
            <a:ext cx="609600" cy="609600"/>
          </a:xfrm>
          <a:prstGeom prst="rect">
            <a:avLst/>
          </a:prstGeom>
        </p:spPr>
      </p:pic>
      <p:pic>
        <p:nvPicPr>
          <p:cNvPr id="11" name="elvis2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2000" y="3464255"/>
            <a:ext cx="609600" cy="609600"/>
          </a:xfrm>
          <a:prstGeom prst="rect">
            <a:avLst/>
          </a:prstGeom>
        </p:spPr>
      </p:pic>
      <p:pic>
        <p:nvPicPr>
          <p:cNvPr id="7" name="escnormalqqq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5071435"/>
            <a:ext cx="609600" cy="609600"/>
          </a:xfrm>
          <a:prstGeom prst="rect">
            <a:avLst/>
          </a:prstGeom>
        </p:spPr>
      </p:pic>
      <p:pic>
        <p:nvPicPr>
          <p:cNvPr id="8" name="escnormal2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4079994"/>
            <a:ext cx="609600" cy="609600"/>
          </a:xfrm>
          <a:prstGeom prst="rect">
            <a:avLst/>
          </a:prstGeom>
        </p:spPr>
      </p:pic>
      <p:pic>
        <p:nvPicPr>
          <p:cNvPr id="1030" name="Picture 6" descr="http://www.enef.sepc.edu.mx/imagenes/logooooos/02enep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7853" r="21808" b="11217"/>
          <a:stretch/>
        </p:blipFill>
        <p:spPr bwMode="auto">
          <a:xfrm>
            <a:off x="6943522" y="1772816"/>
            <a:ext cx="1717965" cy="2161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60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5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cmd type="call" cmd="playFrom(0)">
                                      <p:cBhvr>
                                        <p:cTn id="50" dur="57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4528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Materiales de repaso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31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Interactivos imprimibles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65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thumbs.dreamstime.com/z/fondo-en-colores-pastel-con-los-huevos-coloreados-13176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 bwMode="auto">
          <a:xfrm>
            <a:off x="0" y="0"/>
            <a:ext cx="9144000" cy="68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cenciaIntercolegia\Desktop\Sin títulogggg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r="5108" b="69232"/>
          <a:stretch/>
        </p:blipFill>
        <p:spPr bwMode="auto">
          <a:xfrm>
            <a:off x="1423270" y="145875"/>
            <a:ext cx="6297459" cy="13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i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58" y="3777008"/>
            <a:ext cx="4762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Pantalla de despedida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32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sNUg78--3Bw/TKbm33LU7mI/AAAAAAAAAyI/VmYUwsO6ERs/s1600/fondo+ray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9144000" cy="6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itc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8239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itch y Lil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83" y="14076"/>
            <a:ext cx="4296656" cy="36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transformedia.brinkster.net/sistem/bibdig/imagenes/BSH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74863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LUISGERARDO\Documents\letras\Sin tíssstulo-6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18" b="25122"/>
          <a:stretch/>
        </p:blipFill>
        <p:spPr bwMode="auto">
          <a:xfrm>
            <a:off x="1187624" y="3775609"/>
            <a:ext cx="5688632" cy="30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iilooo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0608" y="2514600"/>
            <a:ext cx="609600" cy="609600"/>
          </a:xfrm>
          <a:prstGeom prst="rect">
            <a:avLst/>
          </a:prstGeom>
        </p:spPr>
      </p:pic>
      <p:pic>
        <p:nvPicPr>
          <p:cNvPr id="5" name="miooo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0608" y="3453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GERARDO\Documents\a\DE541FBA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28" name="Picture 4" descr="C:\Users\LUISGERARDO\Documents\letras\Sin título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8897" r="19714" b="75616"/>
          <a:stretch/>
        </p:blipFill>
        <p:spPr bwMode="auto">
          <a:xfrm>
            <a:off x="-29280" y="0"/>
            <a:ext cx="5004048" cy="1482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9" name="Picture 5" descr="C:\Users\LUISGERARDO\Documents\letras\Sin título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4236" r="42957" b="58056"/>
          <a:stretch/>
        </p:blipFill>
        <p:spPr bwMode="auto">
          <a:xfrm>
            <a:off x="4974768" y="0"/>
            <a:ext cx="4162807" cy="1484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Vid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ISGERARDO\Documents\a\26FD38B7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e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78873" y="260648"/>
            <a:ext cx="609600" cy="609600"/>
          </a:xfrm>
          <a:prstGeom prst="rect">
            <a:avLst/>
          </a:prstGeom>
        </p:spPr>
      </p:pic>
      <p:sp>
        <p:nvSpPr>
          <p:cNvPr id="6" name="5 Llamada de nube"/>
          <p:cNvSpPr/>
          <p:nvPr/>
        </p:nvSpPr>
        <p:spPr>
          <a:xfrm>
            <a:off x="6516216" y="240757"/>
            <a:ext cx="2340260" cy="1981944"/>
          </a:xfrm>
          <a:prstGeom prst="cloudCallout">
            <a:avLst>
              <a:gd name="adj1" fmla="val -27937"/>
              <a:gd name="adj2" fmla="val 988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Arial Black" panose="020B0A04020102020204" pitchFamily="34" charset="0"/>
              </a:rPr>
              <a:t>¿Qué son?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1443012" y="61727"/>
            <a:ext cx="4431936" cy="1007441"/>
          </a:xfrm>
          <a:prstGeom prst="wedgeEllipseCallout">
            <a:avLst>
              <a:gd name="adj1" fmla="val -14948"/>
              <a:gd name="adj2" fmla="val 1183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Son aquellas acciones que nos ayudan a cuidar nuestra salud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UISGERARDO\Documents\a\26FD38B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07504" y="313588"/>
            <a:ext cx="2192884" cy="503720"/>
          </a:xfrm>
          <a:prstGeom prst="wedgeEllipseCallout">
            <a:avLst>
              <a:gd name="adj1" fmla="val 22960"/>
              <a:gd name="adj2" fmla="val 17885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Bañarnos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6218196" y="240757"/>
            <a:ext cx="2736304" cy="1981944"/>
          </a:xfrm>
          <a:prstGeom prst="cloudCallout">
            <a:avLst>
              <a:gd name="adj1" fmla="val -27937"/>
              <a:gd name="adj2" fmla="val 988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rial Black" panose="020B0A04020102020204" pitchFamily="34" charset="0"/>
              </a:rPr>
              <a:t>¿Cuáles  son?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pic>
        <p:nvPicPr>
          <p:cNvPr id="10" name="cua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0879" y="2636912"/>
            <a:ext cx="609600" cy="609600"/>
          </a:xfrm>
          <a:prstGeom prst="rect">
            <a:avLst/>
          </a:prstGeom>
        </p:spPr>
      </p:pic>
      <p:sp>
        <p:nvSpPr>
          <p:cNvPr id="11" name="10 Llamada ovalada"/>
          <p:cNvSpPr/>
          <p:nvPr/>
        </p:nvSpPr>
        <p:spPr>
          <a:xfrm>
            <a:off x="98764" y="240757"/>
            <a:ext cx="2391010" cy="733101"/>
          </a:xfrm>
          <a:prstGeom prst="wedgeEllipseCallout">
            <a:avLst>
              <a:gd name="adj1" fmla="val 15927"/>
              <a:gd name="adj2" fmla="val 11529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Cepillarnos los dientes.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107504" y="240757"/>
            <a:ext cx="2391010" cy="748501"/>
          </a:xfrm>
          <a:prstGeom prst="wedgeEllipseCallout">
            <a:avLst>
              <a:gd name="adj1" fmla="val 17086"/>
              <a:gd name="adj2" fmla="val 1290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Lavarnos las manos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itos.com/includes/imagen.php?ruta=/wallpapers/1024x768/01865.jpg&amp;nombre=stitch_en_el_espacio-1024x768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Sin títgyulo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7471" r="9912" b="58059"/>
          <a:stretch/>
        </p:blipFill>
        <p:spPr bwMode="auto">
          <a:xfrm>
            <a:off x="13865" y="1"/>
            <a:ext cx="5214918" cy="17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Contenido 1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dirty="0"/>
              <a:t>Contenido </a:t>
            </a:r>
            <a:r>
              <a:rPr lang="es-MX" sz="3200" dirty="0" smtClean="0"/>
              <a:t>2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9375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Contenido 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9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40</Words>
  <Application>Microsoft Office PowerPoint</Application>
  <PresentationFormat>Presentación en pantalla (4:3)</PresentationFormat>
  <Paragraphs>12</Paragraphs>
  <Slides>13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Aprende sobre la importancia de la amistad y comprende el valor que tienen la confianza, la honestidad y el apoyo mutuo.</dc:title>
  <dc:creator>CCPA</dc:creator>
  <cp:lastModifiedBy>CCPA</cp:lastModifiedBy>
  <cp:revision>46</cp:revision>
  <dcterms:created xsi:type="dcterms:W3CDTF">2014-01-31T09:32:48Z</dcterms:created>
  <dcterms:modified xsi:type="dcterms:W3CDTF">2014-06-03T16:41:03Z</dcterms:modified>
</cp:coreProperties>
</file>