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4FAC-35A4-4D60-83F0-F331D395636A}" type="datetimeFigureOut">
              <a:rPr lang="es-MX" smtClean="0"/>
              <a:t>20/abr/2014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43CC-6FC6-4D14-95F5-EBF0F59C638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692696"/>
            <a:ext cx="6624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omic White Rabbit" pitchFamily="2" charset="0"/>
                <a:ea typeface="Comic White Rabbit" pitchFamily="2" charset="0"/>
              </a:rPr>
              <a:t>UNIDAD DIDÁCTICA: EL SERVICIO POSTAL MEXICANO</a:t>
            </a:r>
            <a:endParaRPr lang="es-MX" sz="3600" dirty="0">
              <a:latin typeface="Comic White Rabbit" pitchFamily="2" charset="0"/>
              <a:ea typeface="Comic White Rabbit" pitchFamily="2" charset="0"/>
            </a:endParaRPr>
          </a:p>
        </p:txBody>
      </p:sp>
      <p:pic>
        <p:nvPicPr>
          <p:cNvPr id="4" name="3 Imagen" descr="12 correos 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04864"/>
            <a:ext cx="5400600" cy="34203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67744" y="5733256"/>
            <a:ext cx="489654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 Demi" pitchFamily="34" charset="0"/>
              </a:rPr>
              <a:t>Jardín de Niños José Rodríguez González TM</a:t>
            </a:r>
          </a:p>
          <a:p>
            <a:pPr algn="ctr"/>
            <a:r>
              <a:rPr lang="es-MX" dirty="0" smtClean="0">
                <a:latin typeface="Berlin Sans FB Demi" pitchFamily="34" charset="0"/>
              </a:rPr>
              <a:t>3°B </a:t>
            </a:r>
          </a:p>
          <a:p>
            <a:r>
              <a:rPr lang="es-MX" dirty="0" smtClean="0">
                <a:latin typeface="Berlin Sans FB Demi" pitchFamily="34" charset="0"/>
              </a:rPr>
              <a:t>Del 31 de Marzo al 04 de Abril del 2014</a:t>
            </a:r>
            <a:endParaRPr lang="es-MX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91680" y="404664"/>
            <a:ext cx="56166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sz="3600" dirty="0" smtClean="0">
                <a:latin typeface="Berlin Sans FB Demi" pitchFamily="34" charset="0"/>
              </a:rPr>
              <a:t>Taller: Hagamos Morrales</a:t>
            </a:r>
            <a:endParaRPr lang="es-MX" sz="3600" dirty="0">
              <a:latin typeface="Berlin Sans FB Demi" pitchFamily="34" charset="0"/>
            </a:endParaRPr>
          </a:p>
        </p:txBody>
      </p:sp>
      <p:pic>
        <p:nvPicPr>
          <p:cNvPr id="4" name="3 Imagen" descr="105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4968552" cy="2880320"/>
          </a:xfrm>
          <a:prstGeom prst="rect">
            <a:avLst/>
          </a:prstGeom>
        </p:spPr>
      </p:pic>
      <p:pic>
        <p:nvPicPr>
          <p:cNvPr id="4" name="3 Imagen" descr="105_0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429000"/>
            <a:ext cx="4536466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5904656" cy="3024336"/>
          </a:xfrm>
          <a:prstGeom prst="rect">
            <a:avLst/>
          </a:prstGeom>
        </p:spPr>
      </p:pic>
      <p:pic>
        <p:nvPicPr>
          <p:cNvPr id="4" name="3 Imagen" descr="105_0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56992"/>
            <a:ext cx="5861680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11760" y="476672"/>
            <a:ext cx="42484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      </a:t>
            </a:r>
            <a:r>
              <a:rPr lang="es-MX" sz="2400" dirty="0" smtClean="0">
                <a:latin typeface="Berlin Sans FB Demi" pitchFamily="34" charset="0"/>
              </a:rPr>
              <a:t>Entrevistemos al Cartero</a:t>
            </a:r>
            <a:endParaRPr lang="es-MX" sz="2400" dirty="0">
              <a:latin typeface="Berlin Sans FB Demi" pitchFamily="34" charset="0"/>
            </a:endParaRPr>
          </a:p>
        </p:txBody>
      </p:sp>
      <p:pic>
        <p:nvPicPr>
          <p:cNvPr id="4" name="3 Imagen" descr="105_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465047"/>
            <a:ext cx="4824536" cy="3392953"/>
          </a:xfrm>
          <a:prstGeom prst="rect">
            <a:avLst/>
          </a:prstGeom>
        </p:spPr>
      </p:pic>
      <p:pic>
        <p:nvPicPr>
          <p:cNvPr id="4" name="3 Imagen" descr="105_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0"/>
            <a:ext cx="5104679" cy="3367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7572040" cy="56632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91680" y="476672"/>
            <a:ext cx="59766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dirty="0" smtClean="0">
                <a:latin typeface="Berlin Sans FB Demi" pitchFamily="34" charset="0"/>
              </a:rPr>
              <a:t>  Juego Simbólico: Correos de México</a:t>
            </a:r>
            <a:endParaRPr lang="es-MX" sz="2800" dirty="0">
              <a:latin typeface="Berlin Sans FB Demi" pitchFamily="34" charset="0"/>
            </a:endParaRPr>
          </a:p>
        </p:txBody>
      </p:sp>
      <p:pic>
        <p:nvPicPr>
          <p:cNvPr id="4" name="3 Imagen" descr="105_0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790348" y="1674148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40560" cy="3769948"/>
          </a:xfrm>
          <a:prstGeom prst="rect">
            <a:avLst/>
          </a:prstGeom>
        </p:spPr>
      </p:pic>
      <p:pic>
        <p:nvPicPr>
          <p:cNvPr id="4" name="3 Imagen" descr="105_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401616"/>
            <a:ext cx="4621313" cy="34563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940152" y="4766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Berlin Sans FB Demi" pitchFamily="34" charset="0"/>
              </a:rPr>
              <a:t>Atención a Clientes</a:t>
            </a:r>
            <a:endParaRPr lang="es-MX" sz="2000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39172"/>
            <a:ext cx="4637544" cy="3468523"/>
          </a:xfrm>
          <a:prstGeom prst="rect">
            <a:avLst/>
          </a:prstGeom>
        </p:spPr>
      </p:pic>
      <p:pic>
        <p:nvPicPr>
          <p:cNvPr id="4" name="3 Imagen" descr="105_0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4248472" cy="31775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7"/>
            <a:ext cx="6264696" cy="3312369"/>
          </a:xfrm>
          <a:prstGeom prst="rect">
            <a:avLst/>
          </a:prstGeom>
        </p:spPr>
      </p:pic>
      <p:pic>
        <p:nvPicPr>
          <p:cNvPr id="4" name="3 Imagen" descr="105_0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17032"/>
            <a:ext cx="5141599" cy="2890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915816" y="332656"/>
            <a:ext cx="36724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erlin Sans FB Demi" pitchFamily="34" charset="0"/>
              </a:rPr>
              <a:t>Corre por los Buzones </a:t>
            </a:r>
            <a:endParaRPr lang="es-MX" sz="2800" dirty="0">
              <a:latin typeface="Berlin Sans FB Demi" pitchFamily="34" charset="0"/>
            </a:endParaRPr>
          </a:p>
        </p:txBody>
      </p:sp>
      <p:pic>
        <p:nvPicPr>
          <p:cNvPr id="11" name="10 Imagen" descr="105_0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_0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4752528" cy="3554522"/>
          </a:xfrm>
          <a:prstGeom prst="rect">
            <a:avLst/>
          </a:prstGeom>
        </p:spPr>
      </p:pic>
      <p:pic>
        <p:nvPicPr>
          <p:cNvPr id="6" name="5 Imagen" descr="105_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492896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_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3680472"/>
            <a:ext cx="4248472" cy="3177528"/>
          </a:xfrm>
          <a:prstGeom prst="rect">
            <a:avLst/>
          </a:prstGeom>
        </p:spPr>
      </p:pic>
      <p:pic>
        <p:nvPicPr>
          <p:cNvPr id="6" name="5 Imagen" descr="105_0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5501640" cy="3682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560840" cy="5153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6505637" cy="4865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15816" y="332656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itchFamily="34" charset="0"/>
              </a:rPr>
              <a:t>   Hagamos una Carta</a:t>
            </a:r>
            <a:endParaRPr lang="es-MX" sz="2400" dirty="0">
              <a:latin typeface="Berlin Sans FB Demi" pitchFamily="34" charset="0"/>
            </a:endParaRPr>
          </a:p>
        </p:txBody>
      </p:sp>
      <p:pic>
        <p:nvPicPr>
          <p:cNvPr id="5" name="4 Imagen" descr="105_0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 descr="105_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41900" y="1170092"/>
            <a:ext cx="5501640" cy="4114800"/>
          </a:xfrm>
          <a:prstGeom prst="rect">
            <a:avLst/>
          </a:prstGeom>
        </p:spPr>
      </p:pic>
      <p:pic>
        <p:nvPicPr>
          <p:cNvPr id="5" name="4 Imagen" descr="105_0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340768"/>
            <a:ext cx="442875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105_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5501640" cy="2952328"/>
          </a:xfrm>
          <a:prstGeom prst="rect">
            <a:avLst/>
          </a:prstGeom>
        </p:spPr>
      </p:pic>
      <p:pic>
        <p:nvPicPr>
          <p:cNvPr id="4" name="3 Imagen" descr="105_0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01008"/>
            <a:ext cx="5717664" cy="28906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35696" y="404664"/>
            <a:ext cx="56166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>
                <a:latin typeface="Berlin Sans FB Demi" pitchFamily="34" charset="0"/>
              </a:rPr>
              <a:t>   Taller: Hagamos un Buzón </a:t>
            </a:r>
            <a:endParaRPr lang="es-MX" sz="3200" dirty="0">
              <a:latin typeface="Berlin Sans FB Demi" pitchFamily="34" charset="0"/>
            </a:endParaRPr>
          </a:p>
        </p:txBody>
      </p:sp>
      <p:pic>
        <p:nvPicPr>
          <p:cNvPr id="4" name="3 Imagen" descr="105_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19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 descr="105_0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21180" y="1371600"/>
            <a:ext cx="550164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</Words>
  <Application>Microsoft Office PowerPoint</Application>
  <PresentationFormat>Presentación en pantalla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Elizabeth</dc:creator>
  <cp:lastModifiedBy>Elizabeth</cp:lastModifiedBy>
  <cp:revision>7</cp:revision>
  <dcterms:created xsi:type="dcterms:W3CDTF">2014-04-20T22:20:23Z</dcterms:created>
  <dcterms:modified xsi:type="dcterms:W3CDTF">2014-04-20T23:27:15Z</dcterms:modified>
</cp:coreProperties>
</file>