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675B-797D-4E1F-A89B-18E67A1729C7}" type="datetimeFigureOut">
              <a:rPr lang="es-MX" smtClean="0"/>
              <a:t>20/04/2014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B1C0-B3BA-480C-A4AD-FDAB33EBE2F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  <a:solidFill>
            <a:schemeClr val="bg1"/>
          </a:solidFill>
          <a:ln w="44450">
            <a:solidFill>
              <a:schemeClr val="accent6"/>
            </a:solidFill>
            <a:prstDash val="sysDash"/>
          </a:ln>
        </p:spPr>
        <p:txBody>
          <a:bodyPr/>
          <a:lstStyle/>
          <a:p>
            <a:r>
              <a:rPr lang="es-MX" b="1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Jardín de niños Enrique Martínez y Martínez</a:t>
            </a:r>
            <a:endParaRPr lang="es-MX" b="1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248544"/>
          </a:xfrm>
          <a:solidFill>
            <a:schemeClr val="bg1"/>
          </a:solidFill>
          <a:ln w="44450">
            <a:solidFill>
              <a:schemeClr val="accent6"/>
            </a:solidFill>
            <a:prstDash val="sysDash"/>
          </a:ln>
        </p:spPr>
        <p:txBody>
          <a:bodyPr/>
          <a:lstStyle/>
          <a:p>
            <a:r>
              <a:rPr lang="es-MX" b="1" dirty="0" smtClean="0">
                <a:solidFill>
                  <a:srgbClr val="92D050"/>
                </a:solidFill>
                <a:latin typeface="Century Gothic" pitchFamily="34" charset="0"/>
              </a:rPr>
              <a:t>Alejandra Guadalupe Valenzuela Gloria</a:t>
            </a:r>
            <a:endParaRPr lang="es-MX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187624" y="4797152"/>
            <a:ext cx="2448272" cy="720080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6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b="1" dirty="0" smtClean="0">
                <a:solidFill>
                  <a:srgbClr val="FF0066"/>
                </a:solidFill>
                <a:latin typeface="Century Gothic" pitchFamily="34" charset="0"/>
              </a:rPr>
              <a:t>2° y 3° “B”</a:t>
            </a: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4 Imagen" descr="cara el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416" y="4293096"/>
            <a:ext cx="213285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JANDRA\Pictures\Práctica abril 2014\SDC18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4644"/>
            <a:ext cx="4176464" cy="3132348"/>
          </a:xfrm>
          <a:prstGeom prst="rect">
            <a:avLst/>
          </a:prstGeom>
          <a:noFill/>
        </p:spPr>
      </p:pic>
      <p:pic>
        <p:nvPicPr>
          <p:cNvPr id="1027" name="Picture 3" descr="C:\Users\ALEJANDRA\Pictures\Práctica abril 2014\SDC18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4644"/>
            <a:ext cx="4176464" cy="3132348"/>
          </a:xfrm>
          <a:prstGeom prst="rect">
            <a:avLst/>
          </a:prstGeom>
          <a:noFill/>
        </p:spPr>
      </p:pic>
      <p:pic>
        <p:nvPicPr>
          <p:cNvPr id="1028" name="Picture 4" descr="C:\Users\ALEJANDRA\Pictures\Práctica abril 2014\SDC18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04456" cy="3078342"/>
          </a:xfrm>
          <a:prstGeom prst="rect">
            <a:avLst/>
          </a:prstGeom>
          <a:noFill/>
        </p:spPr>
      </p:pic>
      <p:pic>
        <p:nvPicPr>
          <p:cNvPr id="1029" name="Picture 5" descr="C:\Users\ALEJANDRA\Pictures\Práctica abril 2014\SDC18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65004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JANDRA\Pictures\Práctica abril 2014\SDC18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48472" cy="3186354"/>
          </a:xfrm>
          <a:prstGeom prst="rect">
            <a:avLst/>
          </a:prstGeom>
          <a:noFill/>
        </p:spPr>
      </p:pic>
      <p:pic>
        <p:nvPicPr>
          <p:cNvPr id="2051" name="Picture 3" descr="C:\Users\ALEJANDRA\Pictures\Práctica abril 2014\SDC18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35963" cy="3176972"/>
          </a:xfrm>
          <a:prstGeom prst="rect">
            <a:avLst/>
          </a:prstGeom>
          <a:noFill/>
        </p:spPr>
      </p:pic>
      <p:pic>
        <p:nvPicPr>
          <p:cNvPr id="2052" name="Picture 4" descr="C:\Users\ALEJANDRA\Pictures\Práctica abril 2014\SDC18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87957" cy="3140968"/>
          </a:xfrm>
          <a:prstGeom prst="rect">
            <a:avLst/>
          </a:prstGeom>
          <a:noFill/>
        </p:spPr>
      </p:pic>
      <p:pic>
        <p:nvPicPr>
          <p:cNvPr id="2053" name="Picture 5" descr="C:\Users\ALEJANDRA\Pictures\Práctica abril 2014\SDC18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JANDRA\Pictures\Práctica abril 2014\SDC18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2970330"/>
          </a:xfrm>
          <a:prstGeom prst="rect">
            <a:avLst/>
          </a:prstGeom>
          <a:noFill/>
        </p:spPr>
      </p:pic>
      <p:pic>
        <p:nvPicPr>
          <p:cNvPr id="3075" name="Picture 3" descr="C:\Users\ALEJANDRA\Pictures\Práctica abril 2014\SDC18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88640"/>
            <a:ext cx="3936437" cy="2952328"/>
          </a:xfrm>
          <a:prstGeom prst="rect">
            <a:avLst/>
          </a:prstGeom>
          <a:noFill/>
        </p:spPr>
      </p:pic>
      <p:pic>
        <p:nvPicPr>
          <p:cNvPr id="3076" name="Picture 4" descr="C:\Users\ALEJANDRA\Pictures\Práctica abril 2014\SDC18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356992"/>
            <a:ext cx="4032448" cy="3024336"/>
          </a:xfrm>
          <a:prstGeom prst="rect">
            <a:avLst/>
          </a:prstGeom>
          <a:noFill/>
        </p:spPr>
      </p:pic>
      <p:pic>
        <p:nvPicPr>
          <p:cNvPr id="3077" name="Picture 5" descr="C:\Users\ALEJANDRA\Pictures\Práctica abril 2014\SDC18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56992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JANDRA\Pictures\Práctica abril 2014\SDC18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3024336"/>
          </a:xfrm>
          <a:prstGeom prst="rect">
            <a:avLst/>
          </a:prstGeom>
          <a:noFill/>
        </p:spPr>
      </p:pic>
      <p:pic>
        <p:nvPicPr>
          <p:cNvPr id="4099" name="Picture 3" descr="C:\Users\ALEJANDRA\Pictures\Práctica abril 2014\SDC18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995936" cy="2996952"/>
          </a:xfrm>
          <a:prstGeom prst="rect">
            <a:avLst/>
          </a:prstGeom>
          <a:noFill/>
        </p:spPr>
      </p:pic>
      <p:pic>
        <p:nvPicPr>
          <p:cNvPr id="4100" name="Picture 4" descr="C:\Users\ALEJANDRA\Pictures\Práctica abril 2014\SDC18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139952" cy="3104964"/>
          </a:xfrm>
          <a:prstGeom prst="rect">
            <a:avLst/>
          </a:prstGeom>
          <a:noFill/>
        </p:spPr>
      </p:pic>
      <p:pic>
        <p:nvPicPr>
          <p:cNvPr id="4101" name="Picture 5" descr="C:\Users\ALEJANDRA\Pictures\Práctica abril 2014\SDC18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JANDRA\Pictures\Práctica abril 2014\SDC18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88432" cy="2916324"/>
          </a:xfrm>
          <a:prstGeom prst="rect">
            <a:avLst/>
          </a:prstGeom>
          <a:noFill/>
        </p:spPr>
      </p:pic>
      <p:pic>
        <p:nvPicPr>
          <p:cNvPr id="5123" name="Picture 3" descr="C:\Users\ALEJANDRA\Pictures\Práctica abril 2014\SDC18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3816424" cy="2862318"/>
          </a:xfrm>
          <a:prstGeom prst="rect">
            <a:avLst/>
          </a:prstGeom>
          <a:noFill/>
        </p:spPr>
      </p:pic>
      <p:pic>
        <p:nvPicPr>
          <p:cNvPr id="5124" name="Picture 4" descr="C:\Users\ALEJANDRA\Pictures\Práctica abril 2014\SDC18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2900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</Words>
  <Application>Microsoft Office PowerPoint</Application>
  <PresentationFormat>Presentación en pantalla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Jardín de niños Enrique Martínez y Martínez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Jardín de niños Enrique Martínez y Martínez</dc:title>
  <dc:creator>ALEJANDRA</dc:creator>
  <cp:lastModifiedBy>ALEJANDRA</cp:lastModifiedBy>
  <cp:revision>1</cp:revision>
  <dcterms:created xsi:type="dcterms:W3CDTF">2014-04-21T01:34:01Z</dcterms:created>
  <dcterms:modified xsi:type="dcterms:W3CDTF">2014-04-21T02:16:42Z</dcterms:modified>
</cp:coreProperties>
</file>