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FA82-651B-4671-848B-762B2B9BED8B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84CB-CE50-444E-A697-BB102C4686B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s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857224" y="571480"/>
            <a:ext cx="7500990" cy="37147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1357290" y="1142984"/>
            <a:ext cx="65722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omic Sans MS" pitchFamily="66" charset="0"/>
              </a:rPr>
              <a:t>Jornada de observación y practica </a:t>
            </a:r>
          </a:p>
          <a:p>
            <a:pPr algn="ctr"/>
            <a:r>
              <a:rPr lang="es-MX" sz="4000" b="1" dirty="0" smtClean="0">
                <a:latin typeface="Comic Sans MS" pitchFamily="66" charset="0"/>
              </a:rPr>
              <a:t>31 de marzo al 04 de abril.</a:t>
            </a:r>
          </a:p>
          <a:p>
            <a:pPr algn="ctr"/>
            <a:r>
              <a:rPr lang="es-MX" sz="2400" dirty="0" err="1" smtClean="0">
                <a:latin typeface="Comic Sans MS" pitchFamily="66" charset="0"/>
              </a:rPr>
              <a:t>Nazllely</a:t>
            </a:r>
            <a:r>
              <a:rPr lang="es-MX" sz="2400" dirty="0">
                <a:latin typeface="Comic Sans MS" pitchFamily="66" charset="0"/>
              </a:rPr>
              <a:t> </a:t>
            </a:r>
            <a:r>
              <a:rPr lang="es-MX" sz="2400" dirty="0" err="1" smtClean="0">
                <a:latin typeface="Comic Sans MS" pitchFamily="66" charset="0"/>
              </a:rPr>
              <a:t>Yoselin</a:t>
            </a:r>
            <a:r>
              <a:rPr lang="es-MX" sz="2400" dirty="0" smtClean="0">
                <a:latin typeface="Comic Sans MS" pitchFamily="66" charset="0"/>
              </a:rPr>
              <a:t> </a:t>
            </a:r>
            <a:r>
              <a:rPr lang="es-MX" sz="2400" dirty="0">
                <a:latin typeface="Comic Sans MS" pitchFamily="66" charset="0"/>
              </a:rPr>
              <a:t>O</a:t>
            </a:r>
            <a:r>
              <a:rPr lang="es-MX" sz="2400" dirty="0" smtClean="0">
                <a:latin typeface="Comic Sans MS" pitchFamily="66" charset="0"/>
              </a:rPr>
              <a:t>rtiz Ramos.</a:t>
            </a:r>
            <a:endParaRPr lang="es-MX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4 Imagen" descr="IMG_0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2643206" cy="1982405"/>
          </a:xfrm>
          <a:prstGeom prst="rect">
            <a:avLst/>
          </a:prstGeom>
        </p:spPr>
      </p:pic>
      <p:pic>
        <p:nvPicPr>
          <p:cNvPr id="6" name="5 Imagen" descr="IMG_0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214422"/>
            <a:ext cx="2667019" cy="2000264"/>
          </a:xfrm>
          <a:prstGeom prst="rect">
            <a:avLst/>
          </a:prstGeom>
        </p:spPr>
      </p:pic>
      <p:pic>
        <p:nvPicPr>
          <p:cNvPr id="7" name="6 Imagen" descr="IMG_03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285860"/>
            <a:ext cx="2571736" cy="1928802"/>
          </a:xfrm>
          <a:prstGeom prst="rect">
            <a:avLst/>
          </a:prstGeom>
        </p:spPr>
      </p:pic>
      <p:pic>
        <p:nvPicPr>
          <p:cNvPr id="8" name="7 Imagen" descr="IMG_03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071942"/>
            <a:ext cx="2714612" cy="2035959"/>
          </a:xfrm>
          <a:prstGeom prst="rect">
            <a:avLst/>
          </a:prstGeom>
        </p:spPr>
      </p:pic>
      <p:pic>
        <p:nvPicPr>
          <p:cNvPr id="9" name="8 Imagen" descr="IMG_03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4071942"/>
            <a:ext cx="2500330" cy="1982380"/>
          </a:xfrm>
          <a:prstGeom prst="rect">
            <a:avLst/>
          </a:prstGeom>
        </p:spPr>
      </p:pic>
      <p:pic>
        <p:nvPicPr>
          <p:cNvPr id="10" name="9 Imagen" descr="IMG_03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4071942"/>
            <a:ext cx="2571736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2 Imagen" descr="IMG_0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85795"/>
            <a:ext cx="2571767" cy="1928826"/>
          </a:xfrm>
          <a:prstGeom prst="rect">
            <a:avLst/>
          </a:prstGeom>
        </p:spPr>
      </p:pic>
      <p:pic>
        <p:nvPicPr>
          <p:cNvPr id="4" name="3 Imagen" descr="IMG_0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857232"/>
            <a:ext cx="2476517" cy="1857388"/>
          </a:xfrm>
          <a:prstGeom prst="rect">
            <a:avLst/>
          </a:prstGeom>
        </p:spPr>
      </p:pic>
      <p:pic>
        <p:nvPicPr>
          <p:cNvPr id="5" name="4 Imagen" descr="IMG_03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928670"/>
            <a:ext cx="2381267" cy="1785950"/>
          </a:xfrm>
          <a:prstGeom prst="rect">
            <a:avLst/>
          </a:prstGeom>
        </p:spPr>
      </p:pic>
      <p:pic>
        <p:nvPicPr>
          <p:cNvPr id="6" name="5 Imagen" descr="IMG_03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357562"/>
            <a:ext cx="2571766" cy="1928825"/>
          </a:xfrm>
          <a:prstGeom prst="rect">
            <a:avLst/>
          </a:prstGeom>
        </p:spPr>
      </p:pic>
      <p:pic>
        <p:nvPicPr>
          <p:cNvPr id="7" name="6 Imagen" descr="IMG_03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3357562"/>
            <a:ext cx="2476517" cy="1857388"/>
          </a:xfrm>
          <a:prstGeom prst="rect">
            <a:avLst/>
          </a:prstGeom>
        </p:spPr>
      </p:pic>
      <p:pic>
        <p:nvPicPr>
          <p:cNvPr id="8" name="7 Imagen" descr="IMG_03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3357562"/>
            <a:ext cx="257176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2 Imagen" descr="IMG_0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42918"/>
            <a:ext cx="2667018" cy="2000264"/>
          </a:xfrm>
          <a:prstGeom prst="rect">
            <a:avLst/>
          </a:prstGeom>
        </p:spPr>
      </p:pic>
      <p:pic>
        <p:nvPicPr>
          <p:cNvPr id="4" name="3 Imagen" descr="IMG_0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642918"/>
            <a:ext cx="2667018" cy="2000264"/>
          </a:xfrm>
          <a:prstGeom prst="rect">
            <a:avLst/>
          </a:prstGeom>
        </p:spPr>
      </p:pic>
      <p:pic>
        <p:nvPicPr>
          <p:cNvPr id="5" name="4 Imagen" descr="IMG_03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703101" y="2226461"/>
            <a:ext cx="3524275" cy="2643206"/>
          </a:xfrm>
          <a:prstGeom prst="rect">
            <a:avLst/>
          </a:prstGeom>
        </p:spPr>
      </p:pic>
      <p:pic>
        <p:nvPicPr>
          <p:cNvPr id="6" name="5 Imagen" descr="IMG_03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714752"/>
            <a:ext cx="2667019" cy="2000264"/>
          </a:xfrm>
          <a:prstGeom prst="rect">
            <a:avLst/>
          </a:prstGeom>
        </p:spPr>
      </p:pic>
      <p:pic>
        <p:nvPicPr>
          <p:cNvPr id="7" name="6 Imagen" descr="IMG_03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3786190"/>
            <a:ext cx="2643206" cy="198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4 Imagen" descr="IMG_0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85794"/>
            <a:ext cx="2643206" cy="1982405"/>
          </a:xfrm>
          <a:prstGeom prst="rect">
            <a:avLst/>
          </a:prstGeom>
        </p:spPr>
      </p:pic>
      <p:pic>
        <p:nvPicPr>
          <p:cNvPr id="6" name="5 Imagen" descr="IMG_0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785794"/>
            <a:ext cx="2667018" cy="2000264"/>
          </a:xfrm>
          <a:prstGeom prst="rect">
            <a:avLst/>
          </a:prstGeom>
        </p:spPr>
      </p:pic>
      <p:pic>
        <p:nvPicPr>
          <p:cNvPr id="8" name="7 Imagen" descr="IMG_03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857232"/>
            <a:ext cx="2643206" cy="1982405"/>
          </a:xfrm>
          <a:prstGeom prst="rect">
            <a:avLst/>
          </a:prstGeom>
        </p:spPr>
      </p:pic>
      <p:pic>
        <p:nvPicPr>
          <p:cNvPr id="9" name="8 Imagen" descr="IMG_03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857628"/>
            <a:ext cx="2571736" cy="1928802"/>
          </a:xfrm>
          <a:prstGeom prst="rect">
            <a:avLst/>
          </a:prstGeom>
        </p:spPr>
      </p:pic>
      <p:pic>
        <p:nvPicPr>
          <p:cNvPr id="10" name="9 Imagen" descr="IMG_03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3643314"/>
            <a:ext cx="371474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2 Imagen" descr="IMG_0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85794"/>
            <a:ext cx="2666987" cy="2000240"/>
          </a:xfrm>
          <a:prstGeom prst="rect">
            <a:avLst/>
          </a:prstGeom>
        </p:spPr>
      </p:pic>
      <p:pic>
        <p:nvPicPr>
          <p:cNvPr id="4" name="3 Imagen" descr="IMG_0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071678"/>
            <a:ext cx="5048253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</Words>
  <Application>Microsoft Office PowerPoint</Application>
  <PresentationFormat>Presentación en pantalla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5</cp:revision>
  <dcterms:created xsi:type="dcterms:W3CDTF">2014-04-21T02:24:52Z</dcterms:created>
  <dcterms:modified xsi:type="dcterms:W3CDTF">2014-04-21T03:15:26Z</dcterms:modified>
</cp:coreProperties>
</file>