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FF66"/>
    <a:srgbClr val="3366FF"/>
    <a:srgbClr val="FF99FF"/>
    <a:srgbClr val="800080"/>
    <a:srgbClr val="00FF00"/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29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18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07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5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5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03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3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2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80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77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C2F4-64F2-4E74-AAB2-55B42F8AE15B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D6F9-E2CE-45F3-ACA3-951645735D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52247" y="457199"/>
            <a:ext cx="8198069" cy="310854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ritannic Bold" panose="020B0903060703020204" pitchFamily="34" charset="0"/>
              </a:rPr>
              <a:t>“Escuela Normal de Educación Preescolar”</a:t>
            </a:r>
          </a:p>
          <a:p>
            <a:pPr algn="ctr"/>
            <a:r>
              <a:rPr lang="es-MX" sz="2800" dirty="0" smtClean="0">
                <a:latin typeface="Britannic Bold" panose="020B0903060703020204" pitchFamily="34" charset="0"/>
              </a:rPr>
              <a:t>Alumna: Alondra Abigail Altamirano Torres </a:t>
            </a:r>
          </a:p>
          <a:p>
            <a:pPr algn="ctr"/>
            <a:r>
              <a:rPr lang="es-MX" sz="2800" dirty="0" smtClean="0">
                <a:latin typeface="Britannic Bold" panose="020B0903060703020204" pitchFamily="34" charset="0"/>
              </a:rPr>
              <a:t>3º “A”   N.L.3</a:t>
            </a:r>
          </a:p>
          <a:p>
            <a:pPr algn="ctr"/>
            <a:endParaRPr lang="es-MX" sz="2800" dirty="0">
              <a:latin typeface="Britannic Bold" panose="020B0903060703020204" pitchFamily="34" charset="0"/>
            </a:endParaRPr>
          </a:p>
          <a:p>
            <a:pPr algn="ctr"/>
            <a:r>
              <a:rPr lang="es-MX" sz="2800" dirty="0" smtClean="0">
                <a:latin typeface="Britannic Bold" panose="020B0903060703020204" pitchFamily="34" charset="0"/>
              </a:rPr>
              <a:t>“ALBUM DE FOTOS”</a:t>
            </a:r>
          </a:p>
          <a:p>
            <a:pPr algn="ctr"/>
            <a:endParaRPr lang="es-MX" sz="28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800" dirty="0">
                <a:latin typeface="Britannic Bold" panose="020B0903060703020204" pitchFamily="34" charset="0"/>
              </a:rPr>
              <a:t> </a:t>
            </a:r>
            <a:r>
              <a:rPr lang="es-MX" sz="2800" dirty="0" smtClean="0">
                <a:latin typeface="Britannic Bold" panose="020B0903060703020204" pitchFamily="34" charset="0"/>
              </a:rPr>
              <a:t>JARDIN DE NIÑOS “DORA GONZALEZ DE MADERO” </a:t>
            </a:r>
            <a:endParaRPr lang="es-MX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7" y="1191111"/>
            <a:ext cx="3046254" cy="2284691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1996965" y="163321"/>
            <a:ext cx="8198069" cy="523220"/>
          </a:xfrm>
          <a:prstGeom prst="rect">
            <a:avLst/>
          </a:prstGeom>
          <a:solidFill>
            <a:srgbClr val="00FFCC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UNIDAD DIDACTICA “EL CIRCO”</a:t>
            </a:r>
            <a:endParaRPr lang="es-MX" sz="28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4177861"/>
            <a:ext cx="2952749" cy="2214561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3" y="1303820"/>
            <a:ext cx="2824647" cy="2256761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/>
          <p:cNvSpPr txBox="1"/>
          <p:nvPr/>
        </p:nvSpPr>
        <p:spPr>
          <a:xfrm rot="20758112">
            <a:off x="215459" y="4805104"/>
            <a:ext cx="3825766" cy="523220"/>
          </a:xfrm>
          <a:prstGeom prst="rect">
            <a:avLst/>
          </a:prstGeom>
          <a:solidFill>
            <a:srgbClr val="00FFCC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DIA 1: RINCONES </a:t>
            </a:r>
            <a:endParaRPr lang="es-MX" sz="28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788276"/>
            <a:ext cx="3069021" cy="230176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/>
          <p:cNvSpPr txBox="1"/>
          <p:nvPr/>
        </p:nvSpPr>
        <p:spPr>
          <a:xfrm rot="20758112">
            <a:off x="441433" y="4712411"/>
            <a:ext cx="3825766" cy="523220"/>
          </a:xfrm>
          <a:prstGeom prst="rect">
            <a:avLst/>
          </a:prstGeom>
          <a:solidFill>
            <a:srgbClr val="00FFCC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DIA 2: TALLERES </a:t>
            </a:r>
            <a:endParaRPr lang="es-MX" sz="28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06" y="1072055"/>
            <a:ext cx="5830709" cy="437303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40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20758112">
            <a:off x="925691" y="4573893"/>
            <a:ext cx="3825766" cy="954107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DIA 3: RINCONES </a:t>
            </a:r>
          </a:p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ESPACIO: PATIO </a:t>
            </a:r>
            <a:endParaRPr lang="es-MX" sz="28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1" y="1043478"/>
            <a:ext cx="3005959" cy="2254469"/>
          </a:xfrm>
          <a:prstGeom prst="rect">
            <a:avLst/>
          </a:prstGeom>
          <a:ln w="228600" cap="sq" cmpd="thickThin">
            <a:solidFill>
              <a:srgbClr val="00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629100"/>
            <a:ext cx="3279228" cy="2459421"/>
          </a:xfrm>
          <a:prstGeom prst="rect">
            <a:avLst/>
          </a:prstGeom>
          <a:ln w="228600" cap="sq" cmpd="thickThin">
            <a:solidFill>
              <a:srgbClr val="00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4" y="728168"/>
            <a:ext cx="3226679" cy="2569779"/>
          </a:xfrm>
          <a:prstGeom prst="rect">
            <a:avLst/>
          </a:prstGeom>
          <a:ln w="228600" cap="sq" cmpd="thickThin">
            <a:solidFill>
              <a:srgbClr val="00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8" y="3968967"/>
            <a:ext cx="3205655" cy="2404241"/>
          </a:xfrm>
          <a:prstGeom prst="rect">
            <a:avLst/>
          </a:prstGeom>
          <a:ln w="228600" cap="sq" cmpd="thickThin">
            <a:solidFill>
              <a:srgbClr val="00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2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20758112">
            <a:off x="278521" y="737601"/>
            <a:ext cx="3825766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DIA 4</a:t>
            </a:r>
            <a:endParaRPr lang="es-MX" sz="28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51" y="2954396"/>
            <a:ext cx="3554680" cy="2666010"/>
          </a:xfrm>
          <a:prstGeom prst="rect">
            <a:avLst/>
          </a:prstGeom>
          <a:ln w="228600" cap="sq" cmpd="thickThin">
            <a:solidFill>
              <a:srgbClr val="80008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3" y="393579"/>
            <a:ext cx="3528596" cy="2646447"/>
          </a:xfrm>
          <a:prstGeom prst="rect">
            <a:avLst/>
          </a:prstGeom>
          <a:ln w="228600" cap="sq" cmpd="thickThin">
            <a:solidFill>
              <a:srgbClr val="80008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21" y="3752194"/>
            <a:ext cx="3615558" cy="2711668"/>
          </a:xfrm>
          <a:prstGeom prst="rect">
            <a:avLst/>
          </a:prstGeom>
          <a:ln w="228600" cap="sq" cmpd="thickThin">
            <a:solidFill>
              <a:srgbClr val="80008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5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12067" y="885679"/>
            <a:ext cx="3765045" cy="954107"/>
          </a:xfrm>
          <a:prstGeom prst="rect">
            <a:avLst/>
          </a:prstGeom>
          <a:solidFill>
            <a:srgbClr val="99FF66"/>
          </a:solidFill>
          <a:ln w="762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FF0066"/>
                </a:solidFill>
                <a:latin typeface="Britannic Bold" panose="020B0903060703020204" pitchFamily="34" charset="0"/>
              </a:rPr>
              <a:t>DIA 5: JUEGO SIMBOLICO </a:t>
            </a:r>
            <a:endParaRPr lang="es-MX" sz="2800" dirty="0">
              <a:solidFill>
                <a:srgbClr val="FF0066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78" y="1122828"/>
            <a:ext cx="5885794" cy="4414346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2735317"/>
            <a:ext cx="4046483" cy="3034862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83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ondosdepantallahdgratis.com/wallpaper-original/wallpapers/flores-descargar-fondos-de-pantalla-coloridas-hd-widescreen-gratis-27040-2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3"/>
            <a:ext cx="12192000" cy="6867853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" y="656240"/>
            <a:ext cx="3224049" cy="2418037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7" y="3739382"/>
            <a:ext cx="3662852" cy="2747139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4" y="3765001"/>
            <a:ext cx="3578769" cy="2684077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69" y="788277"/>
            <a:ext cx="3048000" cy="2286000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59" y="674962"/>
            <a:ext cx="3350172" cy="2399315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1903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Alondra Abigail Altamirano Torres</dc:creator>
  <cp:lastModifiedBy>Alondra Abigail Altamirano Torres</cp:lastModifiedBy>
  <cp:revision>6</cp:revision>
  <dcterms:created xsi:type="dcterms:W3CDTF">2014-04-16T01:24:06Z</dcterms:created>
  <dcterms:modified xsi:type="dcterms:W3CDTF">2014-04-16T02:05:18Z</dcterms:modified>
</cp:coreProperties>
</file>