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22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25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512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42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530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278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025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06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995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67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49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17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C471F-EFB1-42EB-B3C1-332EFA6587B2}" type="datetimeFigureOut">
              <a:rPr lang="es-MX" smtClean="0"/>
              <a:t>08/04/2014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20717-8BC2-4BD6-A4FF-71F9000E7B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32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brir llave"/>
          <p:cNvSpPr/>
          <p:nvPr/>
        </p:nvSpPr>
        <p:spPr>
          <a:xfrm>
            <a:off x="1124744" y="215296"/>
            <a:ext cx="936104" cy="8677184"/>
          </a:xfrm>
          <a:prstGeom prst="leftBrac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-909499" y="431039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Variaciones Léxicas</a:t>
            </a:r>
            <a:endParaRPr lang="es-MX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808820" y="683568"/>
            <a:ext cx="1872208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1. </a:t>
            </a:r>
            <a:r>
              <a:rPr lang="es-MX" dirty="0" err="1" smtClean="0"/>
              <a:t>Diastrática</a:t>
            </a:r>
            <a:r>
              <a:rPr lang="es-MX" dirty="0" smtClean="0"/>
              <a:t> o sociocultural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2. Culta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3. Norma estándar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4. Inculto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5. Estilística</a:t>
            </a:r>
          </a:p>
          <a:p>
            <a:pPr marL="342900" indent="-342900">
              <a:buAutoNum type="arabicPeriod"/>
            </a:pPr>
            <a:endParaRPr lang="es-MX" dirty="0"/>
          </a:p>
          <a:p>
            <a:pPr marL="342900" indent="-342900">
              <a:buAutoNum type="arabicPeriod"/>
            </a:pPr>
            <a:endParaRPr lang="es-MX" dirty="0" smtClean="0"/>
          </a:p>
          <a:p>
            <a:pPr marL="342900" indent="-342900">
              <a:buAutoNum type="arabicPeriod"/>
            </a:pPr>
            <a:endParaRPr lang="es-MX" dirty="0"/>
          </a:p>
        </p:txBody>
      </p:sp>
      <p:sp>
        <p:nvSpPr>
          <p:cNvPr id="9" name="8 Abrir llave"/>
          <p:cNvSpPr/>
          <p:nvPr/>
        </p:nvSpPr>
        <p:spPr>
          <a:xfrm>
            <a:off x="3429000" y="215296"/>
            <a:ext cx="504056" cy="1476384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Abrir llave"/>
          <p:cNvSpPr/>
          <p:nvPr/>
        </p:nvSpPr>
        <p:spPr>
          <a:xfrm>
            <a:off x="2941712" y="1943708"/>
            <a:ext cx="523106" cy="1944216"/>
          </a:xfrm>
          <a:prstGeom prst="leftBrace">
            <a:avLst>
              <a:gd name="adj1" fmla="val 8333"/>
              <a:gd name="adj2" fmla="val 55879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Abrir llave"/>
          <p:cNvSpPr/>
          <p:nvPr/>
        </p:nvSpPr>
        <p:spPr>
          <a:xfrm>
            <a:off x="2941713" y="4139952"/>
            <a:ext cx="307272" cy="1224136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Abrir llave"/>
          <p:cNvSpPr/>
          <p:nvPr/>
        </p:nvSpPr>
        <p:spPr>
          <a:xfrm>
            <a:off x="2941712" y="5652120"/>
            <a:ext cx="487288" cy="144016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Abrir llave"/>
          <p:cNvSpPr/>
          <p:nvPr/>
        </p:nvSpPr>
        <p:spPr>
          <a:xfrm>
            <a:off x="3095349" y="7524328"/>
            <a:ext cx="585679" cy="1368152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3681028" y="467544"/>
            <a:ext cx="270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Bolillo-México</a:t>
            </a:r>
          </a:p>
          <a:p>
            <a:r>
              <a:rPr lang="es-MX" dirty="0" err="1" smtClean="0"/>
              <a:t>Cojimillo-Vercruz</a:t>
            </a:r>
            <a:endParaRPr lang="es-MX" dirty="0" smtClean="0"/>
          </a:p>
          <a:p>
            <a:r>
              <a:rPr lang="es-MX" dirty="0" smtClean="0"/>
              <a:t>Virote-BC y </a:t>
            </a:r>
            <a:r>
              <a:rPr lang="es-MX" dirty="0" err="1" smtClean="0"/>
              <a:t>Michoacan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405386" y="2315651"/>
            <a:ext cx="3281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Uso del idioma con propiedad y corrección:</a:t>
            </a:r>
          </a:p>
          <a:p>
            <a:r>
              <a:rPr lang="es-MX" dirty="0" smtClean="0"/>
              <a:t>Académicos de la lengua, profesores, escritores.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3248985" y="4355976"/>
            <a:ext cx="3437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Modelo del buen idioma, usado por la mayoría de los pobladores:</a:t>
            </a:r>
          </a:p>
          <a:p>
            <a:r>
              <a:rPr lang="es-MX" dirty="0" smtClean="0"/>
              <a:t>Nadie, quisiste, viste.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405386" y="5868144"/>
            <a:ext cx="3281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Nadien</a:t>
            </a:r>
            <a:endParaRPr lang="es-MX" dirty="0" smtClean="0"/>
          </a:p>
          <a:p>
            <a:r>
              <a:rPr lang="es-MX" dirty="0" err="1" smtClean="0"/>
              <a:t>Quisites</a:t>
            </a:r>
            <a:endParaRPr lang="es-MX" dirty="0" smtClean="0"/>
          </a:p>
          <a:p>
            <a:r>
              <a:rPr lang="es-MX" dirty="0" err="1" smtClean="0"/>
              <a:t>Hicistes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464818" y="7740352"/>
            <a:ext cx="2268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Holi</a:t>
            </a:r>
            <a:endParaRPr lang="es-MX" dirty="0" smtClean="0"/>
          </a:p>
          <a:p>
            <a:r>
              <a:rPr lang="es-MX" dirty="0" err="1" smtClean="0"/>
              <a:t>Amigiüi</a:t>
            </a:r>
            <a:endParaRPr lang="es-MX" dirty="0" smtClean="0"/>
          </a:p>
          <a:p>
            <a:r>
              <a:rPr lang="es-MX" dirty="0" err="1" smtClean="0"/>
              <a:t>Lindi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70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brir llave"/>
          <p:cNvSpPr/>
          <p:nvPr/>
        </p:nvSpPr>
        <p:spPr>
          <a:xfrm>
            <a:off x="1124744" y="215296"/>
            <a:ext cx="936104" cy="8677184"/>
          </a:xfrm>
          <a:prstGeom prst="leftBrac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 rot="16200000">
            <a:off x="-909499" y="431039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Fenómenos Léxicos</a:t>
            </a:r>
            <a:endParaRPr lang="es-MX" sz="28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808820" y="683568"/>
            <a:ext cx="187220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1. Anglicismo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2. </a:t>
            </a:r>
            <a:r>
              <a:rPr lang="es-MX" dirty="0" err="1" smtClean="0"/>
              <a:t>Arcaisismos</a:t>
            </a: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3. Barbarismos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4. Cultismo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5. Eufemismos</a:t>
            </a:r>
          </a:p>
          <a:p>
            <a:pPr marL="342900" indent="-342900">
              <a:buAutoNum type="arabicPeriod"/>
            </a:pPr>
            <a:endParaRPr lang="es-MX" dirty="0"/>
          </a:p>
          <a:p>
            <a:pPr marL="342900" indent="-342900">
              <a:buAutoNum type="arabicPeriod"/>
            </a:pPr>
            <a:endParaRPr lang="es-MX" dirty="0" smtClean="0"/>
          </a:p>
          <a:p>
            <a:pPr marL="342900" indent="-342900">
              <a:buAutoNum type="arabicPeriod"/>
            </a:pPr>
            <a:endParaRPr lang="es-MX" dirty="0"/>
          </a:p>
        </p:txBody>
      </p:sp>
      <p:sp>
        <p:nvSpPr>
          <p:cNvPr id="5" name="4 Abrir llave"/>
          <p:cNvSpPr/>
          <p:nvPr/>
        </p:nvSpPr>
        <p:spPr>
          <a:xfrm>
            <a:off x="3429000" y="215296"/>
            <a:ext cx="252028" cy="126036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3693300" y="522310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Mosue</a:t>
            </a:r>
            <a:endParaRPr lang="es-MX" dirty="0" smtClean="0"/>
          </a:p>
          <a:p>
            <a:r>
              <a:rPr lang="es-MX" dirty="0" smtClean="0"/>
              <a:t>Ranking</a:t>
            </a:r>
          </a:p>
        </p:txBody>
      </p:sp>
      <p:sp>
        <p:nvSpPr>
          <p:cNvPr id="7" name="6 Abrir llave"/>
          <p:cNvSpPr/>
          <p:nvPr/>
        </p:nvSpPr>
        <p:spPr>
          <a:xfrm>
            <a:off x="3429000" y="1907704"/>
            <a:ext cx="252028" cy="1296144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693300" y="2195736"/>
            <a:ext cx="1422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Empero-pero</a:t>
            </a:r>
          </a:p>
          <a:p>
            <a:r>
              <a:rPr lang="es-MX" dirty="0" smtClean="0"/>
              <a:t>Cuasi-casi</a:t>
            </a:r>
            <a:endParaRPr lang="es-MX" dirty="0"/>
          </a:p>
        </p:txBody>
      </p:sp>
      <p:sp>
        <p:nvSpPr>
          <p:cNvPr id="9" name="8 Abrir llave"/>
          <p:cNvSpPr/>
          <p:nvPr/>
        </p:nvSpPr>
        <p:spPr>
          <a:xfrm>
            <a:off x="3555014" y="3491880"/>
            <a:ext cx="306034" cy="144016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3861048" y="3611795"/>
            <a:ext cx="12177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- Escrito:</a:t>
            </a:r>
          </a:p>
          <a:p>
            <a:r>
              <a:rPr lang="es-MX" dirty="0" err="1" smtClean="0"/>
              <a:t>Bivir-vivi</a:t>
            </a:r>
            <a:endParaRPr lang="es-MX" dirty="0" smtClean="0"/>
          </a:p>
          <a:p>
            <a:r>
              <a:rPr lang="es-MX" dirty="0" smtClean="0"/>
              <a:t>- Oral:</a:t>
            </a:r>
          </a:p>
          <a:p>
            <a:r>
              <a:rPr lang="es-MX" dirty="0" smtClean="0"/>
              <a:t>Haiga-haya</a:t>
            </a:r>
          </a:p>
        </p:txBody>
      </p:sp>
      <p:sp>
        <p:nvSpPr>
          <p:cNvPr id="11" name="10 Abrir llave"/>
          <p:cNvSpPr/>
          <p:nvPr/>
        </p:nvSpPr>
        <p:spPr>
          <a:xfrm>
            <a:off x="3140968" y="4932040"/>
            <a:ext cx="288032" cy="1152128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3555014" y="5046439"/>
            <a:ext cx="2466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Derivado del latín:</a:t>
            </a:r>
          </a:p>
          <a:p>
            <a:r>
              <a:rPr lang="es-MX" dirty="0" smtClean="0"/>
              <a:t>Deus-Dios</a:t>
            </a:r>
          </a:p>
          <a:p>
            <a:r>
              <a:rPr lang="es-MX" dirty="0" smtClean="0"/>
              <a:t>Gloriam-gloria</a:t>
            </a:r>
            <a:endParaRPr lang="es-MX" dirty="0"/>
          </a:p>
        </p:txBody>
      </p:sp>
      <p:sp>
        <p:nvSpPr>
          <p:cNvPr id="13" name="12 Abrir llave"/>
          <p:cNvSpPr/>
          <p:nvPr/>
        </p:nvSpPr>
        <p:spPr>
          <a:xfrm>
            <a:off x="3429000" y="6516216"/>
            <a:ext cx="432048" cy="1944216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3861048" y="687625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Retrete-baño</a:t>
            </a:r>
          </a:p>
          <a:p>
            <a:r>
              <a:rPr lang="es-MX" dirty="0" smtClean="0"/>
              <a:t>Vomitar-devolver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78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brir llave"/>
          <p:cNvSpPr/>
          <p:nvPr/>
        </p:nvSpPr>
        <p:spPr>
          <a:xfrm>
            <a:off x="1124744" y="215296"/>
            <a:ext cx="936104" cy="8677184"/>
          </a:xfrm>
          <a:prstGeom prst="leftBrac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 rot="16200000">
            <a:off x="-909499" y="431039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Fenómenos Léxicos</a:t>
            </a:r>
            <a:endParaRPr lang="es-MX" sz="28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808820" y="683568"/>
            <a:ext cx="187220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6. Jerga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7. Neologismos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8. </a:t>
            </a:r>
            <a:r>
              <a:rPr lang="es-MX" dirty="0" smtClean="0"/>
              <a:t>Tecnicismos</a:t>
            </a:r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r>
              <a:rPr lang="es-MX" dirty="0" smtClean="0"/>
              <a:t>9. Vulgarismos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10. Galicismos</a:t>
            </a:r>
          </a:p>
          <a:p>
            <a:pPr marL="342900" indent="-342900">
              <a:buAutoNum type="arabicPeriod"/>
            </a:pPr>
            <a:endParaRPr lang="es-MX" dirty="0"/>
          </a:p>
          <a:p>
            <a:pPr marL="342900" indent="-342900">
              <a:buAutoNum type="arabicPeriod"/>
            </a:pPr>
            <a:endParaRPr lang="es-MX" dirty="0" smtClean="0"/>
          </a:p>
          <a:p>
            <a:pPr marL="342900" indent="-342900">
              <a:buAutoNum type="arabicPeriod"/>
            </a:pPr>
            <a:endParaRPr lang="es-MX" dirty="0"/>
          </a:p>
        </p:txBody>
      </p:sp>
      <p:sp>
        <p:nvSpPr>
          <p:cNvPr id="5" name="4 Abrir llave"/>
          <p:cNvSpPr/>
          <p:nvPr/>
        </p:nvSpPr>
        <p:spPr>
          <a:xfrm>
            <a:off x="2780928" y="215296"/>
            <a:ext cx="432048" cy="126036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3212976" y="683568"/>
            <a:ext cx="255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Infección de colón-colitis</a:t>
            </a:r>
            <a:endParaRPr lang="es-MX" dirty="0"/>
          </a:p>
        </p:txBody>
      </p:sp>
      <p:sp>
        <p:nvSpPr>
          <p:cNvPr id="7" name="6 Abrir llave"/>
          <p:cNvSpPr/>
          <p:nvPr/>
        </p:nvSpPr>
        <p:spPr>
          <a:xfrm>
            <a:off x="3681028" y="1763688"/>
            <a:ext cx="252028" cy="1368152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3933056" y="1991544"/>
            <a:ext cx="992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Chip</a:t>
            </a:r>
          </a:p>
          <a:p>
            <a:r>
              <a:rPr lang="es-MX" dirty="0" err="1" smtClean="0"/>
              <a:t>Harward</a:t>
            </a:r>
            <a:endParaRPr lang="es-MX" dirty="0" smtClean="0"/>
          </a:p>
          <a:p>
            <a:r>
              <a:rPr lang="es-MX" dirty="0" smtClean="0"/>
              <a:t>Chatear</a:t>
            </a:r>
            <a:endParaRPr lang="es-MX" dirty="0"/>
          </a:p>
        </p:txBody>
      </p:sp>
      <p:sp>
        <p:nvSpPr>
          <p:cNvPr id="9" name="8 Abrir llave"/>
          <p:cNvSpPr/>
          <p:nvPr/>
        </p:nvSpPr>
        <p:spPr>
          <a:xfrm>
            <a:off x="3429000" y="3419872"/>
            <a:ext cx="252028" cy="1368152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3807042" y="3851920"/>
            <a:ext cx="2778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Fonema, lexema, </a:t>
            </a:r>
            <a:r>
              <a:rPr lang="es-MX" dirty="0" err="1" smtClean="0"/>
              <a:t>gramema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2" name="11 Abrir llave"/>
          <p:cNvSpPr/>
          <p:nvPr/>
        </p:nvSpPr>
        <p:spPr>
          <a:xfrm>
            <a:off x="3555014" y="5004048"/>
            <a:ext cx="252028" cy="1008112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3856199" y="5323438"/>
            <a:ext cx="2149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Comprastes</a:t>
            </a:r>
            <a:r>
              <a:rPr lang="es-MX" dirty="0" smtClean="0"/>
              <a:t>-comprar</a:t>
            </a:r>
            <a:endParaRPr lang="es-MX" dirty="0"/>
          </a:p>
        </p:txBody>
      </p:sp>
      <p:sp>
        <p:nvSpPr>
          <p:cNvPr id="15" name="14 Abrir llave"/>
          <p:cNvSpPr/>
          <p:nvPr/>
        </p:nvSpPr>
        <p:spPr>
          <a:xfrm>
            <a:off x="3460155" y="6931572"/>
            <a:ext cx="396044" cy="108012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3764549" y="7009967"/>
            <a:ext cx="2322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Palabras derivadas del </a:t>
            </a:r>
          </a:p>
          <a:p>
            <a:r>
              <a:rPr lang="es-MX" dirty="0" smtClean="0"/>
              <a:t>francés:</a:t>
            </a:r>
          </a:p>
          <a:p>
            <a:r>
              <a:rPr lang="es-MX" dirty="0" smtClean="0"/>
              <a:t>Chofer, chantaje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57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142</Words>
  <Application>Microsoft Office PowerPoint</Application>
  <PresentationFormat>Presentación en pantalla (4:3)</PresentationFormat>
  <Paragraphs>117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OfficeDepot</dc:creator>
  <cp:lastModifiedBy>OfficeDepot</cp:lastModifiedBy>
  <cp:revision>8</cp:revision>
  <dcterms:created xsi:type="dcterms:W3CDTF">2014-04-07T18:43:46Z</dcterms:created>
  <dcterms:modified xsi:type="dcterms:W3CDTF">2014-04-08T17:46:19Z</dcterms:modified>
</cp:coreProperties>
</file>