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3" r:id="rId4"/>
    <p:sldId id="261" r:id="rId5"/>
    <p:sldId id="264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t>05/01/2013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t>05/01/2013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t>05/01/2013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t>05/01/2013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t>05/01/2013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t>05/01/2013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t>05/01/2013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t>05/01/2013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t>05/01/2013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t>05/01/2013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t>05/01/2013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2E241-1736-4CAE-B6F0-F68D0DC457BB}" type="datetimeFigureOut">
              <a:rPr lang="es-ES" smtClean="0"/>
              <a:t>05/01/2013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9E7D-E616-48FA-B687-FA9340998D4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10" Type="http://schemas.openxmlformats.org/officeDocument/2006/relationships/image" Target="../media/image4.gif"/><Relationship Id="rId4" Type="http://schemas.openxmlformats.org/officeDocument/2006/relationships/control" Target="../activeX/activeX3.xml"/><Relationship Id="rId9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 t="13672" r="1855" b="27734"/>
          <a:stretch>
            <a:fillRect/>
          </a:stretch>
        </p:blipFill>
        <p:spPr bwMode="auto">
          <a:xfrm>
            <a:off x="142844" y="214290"/>
            <a:ext cx="8858312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5720" y="909183"/>
            <a:ext cx="4475584" cy="566308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Q1 -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_____ so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didn't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get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expensive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enough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too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expensive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enough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expensive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Q2 -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___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read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; I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don't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understand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all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enough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difficult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too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difficult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difficult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enough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s-ES_tradnl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Q3 -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It's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____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cinema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enough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late</a:t>
            </a:r>
            <a:b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late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enough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late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Q4 -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It's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____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pass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enough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difficult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difficult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es-E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Q5 - 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 ate ____ and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felt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ill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enough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much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much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enough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much</a:t>
            </a:r>
            <a:endParaRPr lang="es-E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 descr="http://static.usingenglish.com/images/tickbo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7323138"/>
            <a:ext cx="171450" cy="142875"/>
          </a:xfrm>
          <a:prstGeom prst="rect">
            <a:avLst/>
          </a:prstGeom>
          <a:noFill/>
        </p:spPr>
      </p:pic>
      <p:pic>
        <p:nvPicPr>
          <p:cNvPr id="21508" name="Picture 4" descr="http://static.usingenglish.com/images/tickbo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7048500"/>
            <a:ext cx="171450" cy="142875"/>
          </a:xfrm>
          <a:prstGeom prst="rect">
            <a:avLst/>
          </a:prstGeom>
          <a:noFill/>
        </p:spPr>
      </p:pic>
      <p:pic>
        <p:nvPicPr>
          <p:cNvPr id="21509" name="Picture 5" descr="http://static.usingenglish.com/images/tickbo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6773863"/>
            <a:ext cx="171450" cy="142875"/>
          </a:xfrm>
          <a:prstGeom prst="rect">
            <a:avLst/>
          </a:prstGeom>
          <a:noFill/>
        </p:spPr>
      </p:pic>
      <p:pic>
        <p:nvPicPr>
          <p:cNvPr id="21510" name="Picture 6" descr="http://static.usingenglish.com/images/tickbo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5949950"/>
            <a:ext cx="171450" cy="142875"/>
          </a:xfrm>
          <a:prstGeom prst="rect">
            <a:avLst/>
          </a:prstGeom>
          <a:noFill/>
        </p:spPr>
      </p:pic>
      <p:pic>
        <p:nvPicPr>
          <p:cNvPr id="21511" name="Picture 7" descr="http://static.usingenglish.com/images/tickbo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5675313"/>
            <a:ext cx="171450" cy="142875"/>
          </a:xfrm>
          <a:prstGeom prst="rect">
            <a:avLst/>
          </a:prstGeom>
          <a:noFill/>
        </p:spPr>
      </p:pic>
      <p:pic>
        <p:nvPicPr>
          <p:cNvPr id="21512" name="Picture 8" descr="http://static.usingenglish.com/images/tickbo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5400675"/>
            <a:ext cx="171450" cy="142875"/>
          </a:xfrm>
          <a:prstGeom prst="rect">
            <a:avLst/>
          </a:prstGeom>
          <a:noFill/>
        </p:spPr>
      </p:pic>
      <p:pic>
        <p:nvPicPr>
          <p:cNvPr id="21513" name="Picture 9" descr="http://static.usingenglish.com/images/tickbo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4576763"/>
            <a:ext cx="171450" cy="142875"/>
          </a:xfrm>
          <a:prstGeom prst="rect">
            <a:avLst/>
          </a:prstGeom>
          <a:noFill/>
        </p:spPr>
      </p:pic>
      <p:pic>
        <p:nvPicPr>
          <p:cNvPr id="21514" name="Picture 10" descr="http://static.usingenglish.com/images/tickbo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4302125"/>
            <a:ext cx="171450" cy="142875"/>
          </a:xfrm>
          <a:prstGeom prst="rect">
            <a:avLst/>
          </a:prstGeom>
          <a:noFill/>
        </p:spPr>
      </p:pic>
      <p:pic>
        <p:nvPicPr>
          <p:cNvPr id="21515" name="Picture 11" descr="http://static.usingenglish.com/images/tickbo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4027488"/>
            <a:ext cx="171450" cy="142875"/>
          </a:xfrm>
          <a:prstGeom prst="rect">
            <a:avLst/>
          </a:prstGeom>
          <a:noFill/>
        </p:spPr>
      </p:pic>
      <p:sp>
        <p:nvSpPr>
          <p:cNvPr id="38" name="37 CuadroTexto"/>
          <p:cNvSpPr txBox="1"/>
          <p:nvPr/>
        </p:nvSpPr>
        <p:spPr>
          <a:xfrm>
            <a:off x="214282" y="285728"/>
            <a:ext cx="6769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/>
              <a:t>UNDERLINE THE CORRECT ANSWER THAT COMPLETES THE SENTENCE</a:t>
            </a:r>
            <a:endParaRPr lang="es-E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00034" y="375685"/>
            <a:ext cx="8429684" cy="409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Answer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correctly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use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cues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word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bank</a:t>
            </a:r>
            <a:endParaRPr kumimoji="0" lang="es-ES_tradn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20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computer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</a:t>
            </a: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do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calculation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2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isn't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sunbathe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3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Are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reach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shelf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?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4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You're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drive.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5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sweater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big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6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garden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isn't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____________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play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football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 </a:t>
            </a:r>
          </a:p>
        </p:txBody>
      </p:sp>
      <p:pic>
        <p:nvPicPr>
          <p:cNvPr id="6148" name="Picture 4" descr="http://www.saberingles.com.ar/images/blank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27600" y="-958850"/>
            <a:ext cx="190500" cy="190500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500034" y="1094416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Bigh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enough</a:t>
            </a:r>
            <a:r>
              <a:rPr lang="es-ES_tradnl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Too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big</a:t>
            </a:r>
            <a:r>
              <a:rPr lang="es-ES_tradnl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Tall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enough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es-ES_tradnl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too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slow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Too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young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Sunny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enough</a:t>
            </a:r>
            <a:endParaRPr lang="es-ES_tradnl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ES_tradnl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ontrols>
      <p:control spid="6147" name="DefaultOcx" r:id="rId2" imgW="1143000" imgH="228600"/>
      <p:control spid="6149" name="HTMLText1" r:id="rId3" imgW="1143000" imgH="228600"/>
      <p:control spid="6151" name="HTMLText2" r:id="rId4" imgW="1143000" imgH="228600"/>
      <p:control spid="6153" name="HTMLText3" r:id="rId5" imgW="1143000" imgH="228600"/>
      <p:control spid="6155" name="HTMLText4" r:id="rId6" imgW="1143000" imgH="228600"/>
      <p:control spid="6157" name="HTMLText5" r:id="rId7" imgW="1143000" imgH="228600"/>
      <p:control spid="6159" name="HTMLText6" r:id="rId8" imgW="1143000" imgH="228600"/>
    </p:controls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52" y="463049"/>
            <a:ext cx="87154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Fill in the blanks use too or enough on each sentence using the cues on brackets</a:t>
            </a:r>
          </a:p>
          <a:p>
            <a:endParaRPr lang="en-US" dirty="0"/>
          </a:p>
          <a:p>
            <a:r>
              <a:rPr lang="en-US" dirty="0" smtClean="0"/>
              <a:t>1) I can't work today. It's ______________. (hot)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2) Tom didn't win the race because his car wasn't ______________. (fast)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3) I'll have to finish it on Friday because I don't have ______________.(time)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4) I can't do this exercise because it's ______________. (too)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5) It's impossible to study in my house because it's ______________. (noisy)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6) Have you got ______________ to buy a new car? (money)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7) I can't drink this coffee because it's ______________ for me. (strong)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8) Have we got ______________ in the fridge? (milk)</a:t>
            </a:r>
            <a:br>
              <a:rPr lang="en-U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3.bp.blogspot.com/-E8pVIMFKwbI/T6TDWLZjvII/AAAAAAAAAG4/ZHnNQuTxrYc/s1600/too_enough.gif"/>
          <p:cNvPicPr>
            <a:picLocks noChangeAspect="1" noChangeArrowheads="1"/>
          </p:cNvPicPr>
          <p:nvPr/>
        </p:nvPicPr>
        <p:blipFill>
          <a:blip r:embed="rId2"/>
          <a:srcRect l="53333" t="10638" b="14893"/>
          <a:stretch>
            <a:fillRect/>
          </a:stretch>
        </p:blipFill>
        <p:spPr bwMode="auto">
          <a:xfrm>
            <a:off x="785786" y="214290"/>
            <a:ext cx="1214446" cy="1867326"/>
          </a:xfrm>
          <a:prstGeom prst="rect">
            <a:avLst/>
          </a:prstGeom>
          <a:noFill/>
        </p:spPr>
      </p:pic>
      <p:pic>
        <p:nvPicPr>
          <p:cNvPr id="5124" name="Picture 4" descr="http://www.englishexercises.org/makeagame/my_documents/my_pictures/2011/mar/D29_heavy_bo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453016"/>
            <a:ext cx="1500198" cy="1690364"/>
          </a:xfrm>
          <a:prstGeom prst="rect">
            <a:avLst/>
          </a:prstGeom>
          <a:noFill/>
        </p:spPr>
      </p:pic>
      <p:pic>
        <p:nvPicPr>
          <p:cNvPr id="5126" name="Picture 6" descr="http://4.bp.blogspot.com/--U-5nc0yVT8/T9B_afQZfKI/AAAAAAAAAXw/W-lxWQ0T430/s1600/spic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8794" y="4786322"/>
            <a:ext cx="2029628" cy="1571636"/>
          </a:xfrm>
          <a:prstGeom prst="rect">
            <a:avLst/>
          </a:prstGeom>
          <a:noFill/>
        </p:spPr>
      </p:pic>
      <p:pic>
        <p:nvPicPr>
          <p:cNvPr id="5128" name="Picture 8" descr="http://4.bp.blogspot.com/_ZujUU9khuqY/TJ-GN4Mzr1I/AAAAAAAAAJk/yjchfMZf7I8/s1600/no-money-dow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642919"/>
            <a:ext cx="1148074" cy="1571635"/>
          </a:xfrm>
          <a:prstGeom prst="rect">
            <a:avLst/>
          </a:prstGeom>
          <a:noFill/>
        </p:spPr>
      </p:pic>
      <p:pic>
        <p:nvPicPr>
          <p:cNvPr id="5130" name="Picture 10" descr="http://retireyoung.com.au/wp-content/uploads/2010/07/white-rabbi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2357430"/>
            <a:ext cx="1577437" cy="2071702"/>
          </a:xfrm>
          <a:prstGeom prst="rect">
            <a:avLst/>
          </a:prstGeom>
          <a:noFill/>
        </p:spPr>
      </p:pic>
      <p:pic>
        <p:nvPicPr>
          <p:cNvPr id="5132" name="Picture 12" descr="http://blog.rayskillmanford.com/wp-content/uploads/2012/08/small-cars-01.jpg"/>
          <p:cNvPicPr>
            <a:picLocks noChangeAspect="1" noChangeArrowheads="1"/>
          </p:cNvPicPr>
          <p:nvPr/>
        </p:nvPicPr>
        <p:blipFill>
          <a:blip r:embed="rId7"/>
          <a:srcRect l="3750" t="9690" r="11250"/>
          <a:stretch>
            <a:fillRect/>
          </a:stretch>
        </p:blipFill>
        <p:spPr bwMode="auto">
          <a:xfrm>
            <a:off x="5072066" y="4714884"/>
            <a:ext cx="1500198" cy="175588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285984" y="934034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285984" y="2934298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85984" y="5148876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643702" y="5143512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643702" y="2928934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643702" y="928670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85918" y="99932"/>
            <a:ext cx="623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err="1" smtClean="0"/>
              <a:t>Write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sentences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using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too</a:t>
            </a:r>
            <a:r>
              <a:rPr lang="es-ES_tradnl" sz="2000" b="1" dirty="0" smtClean="0"/>
              <a:t> and </a:t>
            </a:r>
            <a:r>
              <a:rPr lang="es-ES_tradnl" sz="2000" b="1" dirty="0" err="1" smtClean="0"/>
              <a:t>enough</a:t>
            </a:r>
            <a:r>
              <a:rPr lang="es-ES_tradnl" sz="2000" b="1" dirty="0" smtClean="0"/>
              <a:t>   </a:t>
            </a:r>
            <a:r>
              <a:rPr lang="es-ES_tradnl" sz="2000" b="1" dirty="0" err="1" smtClean="0"/>
              <a:t>for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each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picture</a:t>
            </a:r>
            <a:endParaRPr lang="es-E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154</Words>
  <Application>Microsoft Office PowerPoint</Application>
  <PresentationFormat>Presentación en pantalla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2</cp:revision>
  <dcterms:created xsi:type="dcterms:W3CDTF">2013-01-05T18:42:33Z</dcterms:created>
  <dcterms:modified xsi:type="dcterms:W3CDTF">2013-01-05T21:35:01Z</dcterms:modified>
</cp:coreProperties>
</file>