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66" y="16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0254-7307-4E56-828E-9DEACE7D9F48}" type="datetimeFigureOut">
              <a:rPr lang="es-ES" smtClean="0"/>
              <a:t>07/01/2013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521C3-99E1-4CC0-8808-B88E24A4B39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 001.jpg"/>
          <p:cNvPicPr>
            <a:picLocks noChangeAspect="1" noChangeArrowheads="1"/>
          </p:cNvPicPr>
          <p:nvPr/>
        </p:nvPicPr>
        <p:blipFill>
          <a:blip r:embed="rId2"/>
          <a:srcRect l="14797" t="14570" r="1838" b="46666"/>
          <a:stretch>
            <a:fillRect/>
          </a:stretch>
        </p:blipFill>
        <p:spPr bwMode="auto">
          <a:xfrm>
            <a:off x="571480" y="214282"/>
            <a:ext cx="5929354" cy="552453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8048" y="5854495"/>
            <a:ext cx="59627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UNDESRTANDING MENAING FROM THE CONTEXT</a:t>
            </a:r>
          </a:p>
          <a:p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1.-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Kay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says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¨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I´m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almost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cash¨,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._________</a:t>
            </a:r>
          </a:p>
          <a:p>
            <a:pPr marL="342900" indent="-342900">
              <a:buAutoNum type="alphaLcPeriod"/>
            </a:pP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much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money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b. I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money</a:t>
            </a:r>
            <a:endParaRPr lang="es-ES_tradn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lphaLcPeriod"/>
            </a:pP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says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¨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can´t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hurt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¨,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</a:t>
            </a:r>
          </a:p>
          <a:p>
            <a:pPr marL="342900" indent="-342900">
              <a:buAutoNum type="alphaLcPeriod"/>
            </a:pP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It´s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ideas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b.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It´s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idea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AutoNum type="alphaLcPeriod"/>
            </a:pP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Kay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says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¨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It´s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gorgeous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¨,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</a:t>
            </a:r>
          </a:p>
          <a:p>
            <a:pPr marL="342900" indent="-342900">
              <a:buAutoNum type="alphaLcPeriod"/>
            </a:pP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It´s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pretty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b.  I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dont´really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AutoNum type="alphaLcPeriod"/>
            </a:pP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Amy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says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¨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Maybe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price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¨,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________</a:t>
            </a:r>
          </a:p>
          <a:p>
            <a:pPr marL="342900" indent="-342900"/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     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price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b.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Bargain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salesperson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.jpg"/>
          <p:cNvPicPr>
            <a:picLocks noChangeAspect="1" noChangeArrowheads="1"/>
          </p:cNvPicPr>
          <p:nvPr/>
        </p:nvPicPr>
        <p:blipFill>
          <a:blip r:embed="rId2"/>
          <a:srcRect l="9559" t="15907" r="4044" b="9906"/>
          <a:stretch>
            <a:fillRect/>
          </a:stretch>
        </p:blipFill>
        <p:spPr bwMode="auto">
          <a:xfrm>
            <a:off x="142876" y="0"/>
            <a:ext cx="6500834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436" y="263695"/>
            <a:ext cx="6167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 err="1" smtClean="0"/>
              <a:t>Read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each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person´s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question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about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tipping</a:t>
            </a:r>
            <a:r>
              <a:rPr lang="es-ES_tradnl" sz="1400" b="1" dirty="0" smtClean="0"/>
              <a:t>. </a:t>
            </a:r>
            <a:r>
              <a:rPr lang="es-ES_tradnl" sz="1400" b="1" dirty="0" err="1" smtClean="0"/>
              <a:t>Then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give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to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each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person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an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advice</a:t>
            </a:r>
            <a:r>
              <a:rPr lang="es-ES_tradnl" sz="1400" b="1" dirty="0" smtClean="0"/>
              <a:t>   </a:t>
            </a:r>
            <a:endParaRPr lang="es-E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52" y="148208"/>
            <a:ext cx="6649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sentences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bank</a:t>
            </a:r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>
              <a:latin typeface="Arial" pitchFamily="34" charset="0"/>
              <a:cs typeface="Arial" pitchFamily="34" charset="0"/>
            </a:endParaRP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Bargain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tip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ATMs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traveler´s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checks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rates</a:t>
            </a:r>
            <a:endParaRPr lang="es-ES_tradnl" sz="12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>
              <a:latin typeface="Arial" pitchFamily="34" charset="0"/>
              <a:cs typeface="Arial" pitchFamily="34" charset="0"/>
            </a:endParaRP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you´re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of cash,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money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___________________________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there´s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charge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restauran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bill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don´t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leave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a _______________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3. In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countries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it´s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OK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____________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lower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price</a:t>
            </a:r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_____________________ at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banks</a:t>
            </a:r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5. ______________ are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safe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easy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carry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money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traveling</a:t>
            </a:r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4290" y="2357422"/>
            <a:ext cx="5365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Write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sentence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. Use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enough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_tradnl" sz="12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ollow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example</a:t>
            </a:r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>
              <a:latin typeface="Arial" pitchFamily="34" charset="0"/>
              <a:cs typeface="Arial" pitchFamily="34" charset="0"/>
            </a:endParaRP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vase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heavy. </a:t>
            </a:r>
            <a:r>
              <a:rPr lang="es-ES_tradnl" sz="1200" i="1" u="sng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_tradnl" sz="12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i="1" u="sng" dirty="0" err="1" smtClean="0">
                <a:latin typeface="Arial" pitchFamily="34" charset="0"/>
                <a:cs typeface="Arial" pitchFamily="34" charset="0"/>
              </a:rPr>
              <a:t>vase</a:t>
            </a:r>
            <a:r>
              <a:rPr lang="es-ES_tradnl" sz="12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i="1" u="sng" dirty="0" err="1" smtClean="0">
                <a:latin typeface="Arial" pitchFamily="34" charset="0"/>
                <a:cs typeface="Arial" pitchFamily="34" charset="0"/>
              </a:rPr>
              <a:t>isn´t</a:t>
            </a:r>
            <a:r>
              <a:rPr lang="es-ES_tradnl" sz="1200" i="1" u="sng" dirty="0" smtClean="0">
                <a:latin typeface="Arial" pitchFamily="34" charset="0"/>
                <a:cs typeface="Arial" pitchFamily="34" charset="0"/>
              </a:rPr>
              <a:t> light </a:t>
            </a:r>
            <a:r>
              <a:rPr lang="es-ES_tradnl" sz="1200" i="1" u="sng" dirty="0" err="1" smtClean="0">
                <a:latin typeface="Arial" pitchFamily="34" charset="0"/>
                <a:cs typeface="Arial" pitchFamily="34" charset="0"/>
              </a:rPr>
              <a:t>enough</a:t>
            </a:r>
            <a:r>
              <a:rPr lang="es-ES_tradnl" sz="1200" i="1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cameras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aren´t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cheap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enough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__________________________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PDA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big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_________________________________________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drinks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aren´t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cold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enough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_______________________________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restaurant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noisy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.__________________________________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281</Words>
  <Application>Microsoft Office PowerPoint</Application>
  <PresentationFormat>Presentación en pantalla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alejandra</cp:lastModifiedBy>
  <cp:revision>1</cp:revision>
  <dcterms:created xsi:type="dcterms:W3CDTF">2013-01-07T23:10:20Z</dcterms:created>
  <dcterms:modified xsi:type="dcterms:W3CDTF">2013-01-07T23:33:33Z</dcterms:modified>
</cp:coreProperties>
</file>