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170F-2235-4DE4-A5CC-8AA506BB43B9}" type="datetimeFigureOut">
              <a:rPr lang="es-ES" smtClean="0"/>
              <a:pPr/>
              <a:t>08/05/2013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BC5-22FB-42CF-B1C4-00C3AABCF2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170F-2235-4DE4-A5CC-8AA506BB43B9}" type="datetimeFigureOut">
              <a:rPr lang="es-ES" smtClean="0"/>
              <a:pPr/>
              <a:t>08/05/2013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BC5-22FB-42CF-B1C4-00C3AABCF2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170F-2235-4DE4-A5CC-8AA506BB43B9}" type="datetimeFigureOut">
              <a:rPr lang="es-ES" smtClean="0"/>
              <a:pPr/>
              <a:t>08/05/2013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BC5-22FB-42CF-B1C4-00C3AABCF2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170F-2235-4DE4-A5CC-8AA506BB43B9}" type="datetimeFigureOut">
              <a:rPr lang="es-ES" smtClean="0"/>
              <a:pPr/>
              <a:t>08/05/2013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BC5-22FB-42CF-B1C4-00C3AABCF2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170F-2235-4DE4-A5CC-8AA506BB43B9}" type="datetimeFigureOut">
              <a:rPr lang="es-ES" smtClean="0"/>
              <a:pPr/>
              <a:t>08/05/2013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BC5-22FB-42CF-B1C4-00C3AABCF2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170F-2235-4DE4-A5CC-8AA506BB43B9}" type="datetimeFigureOut">
              <a:rPr lang="es-ES" smtClean="0"/>
              <a:pPr/>
              <a:t>08/05/2013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BC5-22FB-42CF-B1C4-00C3AABCF2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170F-2235-4DE4-A5CC-8AA506BB43B9}" type="datetimeFigureOut">
              <a:rPr lang="es-ES" smtClean="0"/>
              <a:pPr/>
              <a:t>08/05/2013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BC5-22FB-42CF-B1C4-00C3AABCF2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170F-2235-4DE4-A5CC-8AA506BB43B9}" type="datetimeFigureOut">
              <a:rPr lang="es-ES" smtClean="0"/>
              <a:pPr/>
              <a:t>08/05/2013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BC5-22FB-42CF-B1C4-00C3AABCF2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170F-2235-4DE4-A5CC-8AA506BB43B9}" type="datetimeFigureOut">
              <a:rPr lang="es-ES" smtClean="0"/>
              <a:pPr/>
              <a:t>08/05/2013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BC5-22FB-42CF-B1C4-00C3AABCF2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170F-2235-4DE4-A5CC-8AA506BB43B9}" type="datetimeFigureOut">
              <a:rPr lang="es-ES" smtClean="0"/>
              <a:pPr/>
              <a:t>08/05/2013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BC5-22FB-42CF-B1C4-00C3AABCF2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170F-2235-4DE4-A5CC-8AA506BB43B9}" type="datetimeFigureOut">
              <a:rPr lang="es-ES" smtClean="0"/>
              <a:pPr/>
              <a:t>08/05/2013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BC5-22FB-42CF-B1C4-00C3AABCF2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F170F-2235-4DE4-A5CC-8AA506BB43B9}" type="datetimeFigureOut">
              <a:rPr lang="es-ES" smtClean="0"/>
              <a:pPr/>
              <a:t>08/05/2013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4CBC5-22FB-42CF-B1C4-00C3AABCF2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0"/>
            <a:ext cx="2714644" cy="4214818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5929322" y="571480"/>
            <a:ext cx="2786082" cy="4214842"/>
          </a:xfrm>
          <a:prstGeom prst="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412" name="Picture 4" descr="C:\Users\alejandra\Documents\Scan6.jpg"/>
          <p:cNvPicPr>
            <a:picLocks noChangeAspect="1" noChangeArrowheads="1"/>
          </p:cNvPicPr>
          <p:nvPr/>
        </p:nvPicPr>
        <p:blipFill>
          <a:blip r:embed="rId2"/>
          <a:srcRect l="17667" t="12565" r="52472" b="52013"/>
          <a:stretch>
            <a:fillRect/>
          </a:stretch>
        </p:blipFill>
        <p:spPr bwMode="auto">
          <a:xfrm>
            <a:off x="428596" y="214290"/>
            <a:ext cx="2428892" cy="3786214"/>
          </a:xfrm>
          <a:prstGeom prst="rect">
            <a:avLst/>
          </a:prstGeom>
          <a:noFill/>
        </p:spPr>
      </p:pic>
      <p:pic>
        <p:nvPicPr>
          <p:cNvPr id="5" name="Picture 4" descr="C:\Users\alejandra\Documents\Scan6.jpg"/>
          <p:cNvPicPr>
            <a:picLocks noChangeAspect="1" noChangeArrowheads="1"/>
          </p:cNvPicPr>
          <p:nvPr/>
        </p:nvPicPr>
        <p:blipFill>
          <a:blip r:embed="rId2"/>
          <a:srcRect l="59575" t="52735" r="11185" b="9413"/>
          <a:stretch>
            <a:fillRect/>
          </a:stretch>
        </p:blipFill>
        <p:spPr bwMode="auto">
          <a:xfrm>
            <a:off x="6072198" y="714356"/>
            <a:ext cx="2500330" cy="3857652"/>
          </a:xfrm>
          <a:prstGeom prst="rect">
            <a:avLst/>
          </a:prstGeom>
          <a:solidFill>
            <a:srgbClr val="00CC00"/>
          </a:solidFill>
        </p:spPr>
      </p:pic>
      <p:sp>
        <p:nvSpPr>
          <p:cNvPr id="6" name="5 CuadroTexto"/>
          <p:cNvSpPr txBox="1"/>
          <p:nvPr/>
        </p:nvSpPr>
        <p:spPr>
          <a:xfrm>
            <a:off x="1000100" y="1857364"/>
            <a:ext cx="7072361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>
                <a:solidFill>
                  <a:srgbClr val="0070C0"/>
                </a:solidFill>
              </a:rPr>
              <a:t>PROJECT</a:t>
            </a:r>
          </a:p>
          <a:p>
            <a:pPr algn="ctr"/>
            <a:r>
              <a:rPr lang="es-ES_tradnl" b="1" dirty="0" err="1" smtClean="0">
                <a:solidFill>
                  <a:srgbClr val="7030A0"/>
                </a:solidFill>
              </a:rPr>
              <a:t>Elaborate</a:t>
            </a:r>
            <a:r>
              <a:rPr lang="es-ES_tradnl" b="1" dirty="0" smtClean="0">
                <a:solidFill>
                  <a:srgbClr val="7030A0"/>
                </a:solidFill>
              </a:rPr>
              <a:t> a POSTER</a:t>
            </a:r>
          </a:p>
          <a:p>
            <a:pPr algn="ctr"/>
            <a:r>
              <a:rPr lang="es-ES_tradnl" b="1" dirty="0" smtClean="0">
                <a:solidFill>
                  <a:srgbClr val="7030A0"/>
                </a:solidFill>
              </a:rPr>
              <a:t>(</a:t>
            </a:r>
            <a:r>
              <a:rPr lang="es-ES_tradnl" b="1" dirty="0" err="1" smtClean="0">
                <a:solidFill>
                  <a:srgbClr val="7030A0"/>
                </a:solidFill>
              </a:rPr>
              <a:t>Teams</a:t>
            </a:r>
            <a:r>
              <a:rPr lang="es-ES_tradnl" b="1" dirty="0" smtClean="0">
                <a:solidFill>
                  <a:srgbClr val="7030A0"/>
                </a:solidFill>
              </a:rPr>
              <a:t> of </a:t>
            </a:r>
            <a:r>
              <a:rPr lang="es-ES_tradnl" b="1" dirty="0" err="1" smtClean="0">
                <a:solidFill>
                  <a:srgbClr val="7030A0"/>
                </a:solidFill>
              </a:rPr>
              <a:t>three</a:t>
            </a:r>
            <a:r>
              <a:rPr lang="es-ES_tradnl" b="1" dirty="0" smtClean="0">
                <a:solidFill>
                  <a:srgbClr val="7030A0"/>
                </a:solidFill>
              </a:rPr>
              <a:t> </a:t>
            </a:r>
          </a:p>
          <a:p>
            <a:pPr algn="ctr"/>
            <a:r>
              <a:rPr lang="es-ES_tradnl" b="1" u="sng" dirty="0" smtClean="0">
                <a:solidFill>
                  <a:srgbClr val="7030A0"/>
                </a:solidFill>
              </a:rPr>
              <a:t>HAND OUT </a:t>
            </a:r>
            <a:r>
              <a:rPr lang="es-ES_tradnl" b="1" dirty="0" err="1" smtClean="0">
                <a:solidFill>
                  <a:srgbClr val="7030A0"/>
                </a:solidFill>
              </a:rPr>
              <a:t>may</a:t>
            </a:r>
            <a:r>
              <a:rPr lang="es-ES_tradnl" b="1" dirty="0" smtClean="0">
                <a:solidFill>
                  <a:srgbClr val="7030A0"/>
                </a:solidFill>
              </a:rPr>
              <a:t> 14th)</a:t>
            </a:r>
            <a:endParaRPr lang="es-ES_tradnl" b="1" dirty="0">
              <a:solidFill>
                <a:srgbClr val="7030A0"/>
              </a:solidFill>
            </a:endParaRPr>
          </a:p>
          <a:p>
            <a:pPr algn="ctr"/>
            <a:endParaRPr lang="es-ES_tradnl" b="1" dirty="0" smtClean="0"/>
          </a:p>
          <a:p>
            <a:pPr algn="ctr"/>
            <a:endParaRPr lang="es-ES_tradnl" b="1" dirty="0"/>
          </a:p>
          <a:p>
            <a:pPr algn="ctr"/>
            <a:endParaRPr lang="es-ES_tradnl" b="1" dirty="0" smtClean="0"/>
          </a:p>
          <a:p>
            <a:endParaRPr lang="es-ES_tradnl" dirty="0" smtClean="0"/>
          </a:p>
          <a:p>
            <a:pPr>
              <a:buFont typeface="Arial" pitchFamily="34" charset="0"/>
              <a:buChar char="•"/>
            </a:pPr>
            <a:r>
              <a:rPr lang="es-ES_tradnl" dirty="0" err="1" smtClean="0">
                <a:solidFill>
                  <a:srgbClr val="66CCFF"/>
                </a:solidFill>
              </a:rPr>
              <a:t>Create</a:t>
            </a:r>
            <a:r>
              <a:rPr lang="es-ES_tradnl" dirty="0" smtClean="0">
                <a:solidFill>
                  <a:srgbClr val="66CCFF"/>
                </a:solidFill>
              </a:rPr>
              <a:t> a PLOT (film)</a:t>
            </a:r>
          </a:p>
          <a:p>
            <a:pPr>
              <a:buFont typeface="Arial" pitchFamily="34" charset="0"/>
              <a:buChar char="•"/>
            </a:pPr>
            <a:r>
              <a:rPr lang="es-ES_tradnl" dirty="0" err="1" smtClean="0">
                <a:solidFill>
                  <a:srgbClr val="00B050"/>
                </a:solidFill>
              </a:rPr>
              <a:t>Give</a:t>
            </a:r>
            <a:r>
              <a:rPr lang="es-ES_tradnl" dirty="0" smtClean="0">
                <a:solidFill>
                  <a:srgbClr val="00B050"/>
                </a:solidFill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</a:rPr>
              <a:t>it</a:t>
            </a:r>
            <a:r>
              <a:rPr lang="es-ES_tradnl" dirty="0" smtClean="0">
                <a:solidFill>
                  <a:srgbClr val="00B050"/>
                </a:solidFill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</a:rPr>
              <a:t>an</a:t>
            </a:r>
            <a:r>
              <a:rPr lang="es-ES_tradnl" dirty="0" smtClean="0">
                <a:solidFill>
                  <a:srgbClr val="00B050"/>
                </a:solidFill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</a:rPr>
              <a:t>innovative</a:t>
            </a:r>
            <a:r>
              <a:rPr lang="es-ES_tradnl" dirty="0" smtClean="0">
                <a:solidFill>
                  <a:srgbClr val="00B050"/>
                </a:solidFill>
              </a:rPr>
              <a:t> TITTLE</a:t>
            </a:r>
          </a:p>
          <a:p>
            <a:pPr>
              <a:buFont typeface="Arial" pitchFamily="34" charset="0"/>
              <a:buChar char="•"/>
            </a:pPr>
            <a:r>
              <a:rPr lang="es-ES_tradnl" dirty="0" err="1" smtClean="0">
                <a:solidFill>
                  <a:srgbClr val="FF0000"/>
                </a:solidFill>
              </a:rPr>
              <a:t>Identify</a:t>
            </a:r>
            <a:r>
              <a:rPr lang="es-ES_tradnl" dirty="0" smtClean="0">
                <a:solidFill>
                  <a:srgbClr val="FF0000"/>
                </a:solidFill>
              </a:rPr>
              <a:t> </a:t>
            </a:r>
            <a:r>
              <a:rPr lang="es-ES_tradnl" dirty="0" err="1" smtClean="0">
                <a:solidFill>
                  <a:srgbClr val="FF0000"/>
                </a:solidFill>
              </a:rPr>
              <a:t>the</a:t>
            </a:r>
            <a:r>
              <a:rPr lang="es-ES_tradnl" dirty="0" smtClean="0">
                <a:solidFill>
                  <a:srgbClr val="FF0000"/>
                </a:solidFill>
              </a:rPr>
              <a:t> GENRE</a:t>
            </a:r>
          </a:p>
          <a:p>
            <a:pPr>
              <a:buFont typeface="Arial" pitchFamily="34" charset="0"/>
              <a:buChar char="•"/>
            </a:pPr>
            <a:r>
              <a:rPr lang="es-ES_tradnl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Include</a:t>
            </a:r>
            <a:r>
              <a:rPr lang="es-ES_tradn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CHARACTERS(</a:t>
            </a:r>
            <a:r>
              <a:rPr lang="es-ES_tradnl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who</a:t>
            </a:r>
            <a:r>
              <a:rPr lang="es-ES_tradn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s-ES_tradnl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stars</a:t>
            </a:r>
            <a:r>
              <a:rPr lang="es-ES_tradn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in )</a:t>
            </a:r>
          </a:p>
          <a:p>
            <a:pPr>
              <a:buFont typeface="Arial" pitchFamily="34" charset="0"/>
              <a:buChar char="•"/>
            </a:pPr>
            <a:r>
              <a:rPr lang="es-ES_tradnl" dirty="0" smtClean="0">
                <a:solidFill>
                  <a:srgbClr val="FF3399"/>
                </a:solidFill>
              </a:rPr>
              <a:t>Describe </a:t>
            </a:r>
            <a:r>
              <a:rPr lang="es-ES_tradnl" dirty="0" err="1" smtClean="0">
                <a:solidFill>
                  <a:srgbClr val="FF3399"/>
                </a:solidFill>
              </a:rPr>
              <a:t>the</a:t>
            </a:r>
            <a:r>
              <a:rPr lang="es-ES_tradnl" dirty="0" smtClean="0">
                <a:solidFill>
                  <a:srgbClr val="FF3399"/>
                </a:solidFill>
              </a:rPr>
              <a:t> STORY of </a:t>
            </a:r>
            <a:r>
              <a:rPr lang="es-ES_tradnl" dirty="0" err="1" smtClean="0">
                <a:solidFill>
                  <a:srgbClr val="FF3399"/>
                </a:solidFill>
              </a:rPr>
              <a:t>the</a:t>
            </a:r>
            <a:r>
              <a:rPr lang="es-ES_tradnl" dirty="0" smtClean="0">
                <a:solidFill>
                  <a:srgbClr val="FF3399"/>
                </a:solidFill>
              </a:rPr>
              <a:t> </a:t>
            </a:r>
            <a:r>
              <a:rPr lang="es-ES_tradnl" dirty="0" err="1" smtClean="0">
                <a:solidFill>
                  <a:srgbClr val="FF3399"/>
                </a:solidFill>
              </a:rPr>
              <a:t>movie</a:t>
            </a:r>
            <a:endParaRPr lang="es-ES_tradnl" dirty="0" smtClean="0">
              <a:solidFill>
                <a:srgbClr val="FF3399"/>
              </a:solidFill>
            </a:endParaRPr>
          </a:p>
          <a:p>
            <a:r>
              <a:rPr lang="es-ES_tradnl" dirty="0" smtClean="0">
                <a:solidFill>
                  <a:srgbClr val="FF3399"/>
                </a:solidFill>
              </a:rPr>
              <a:t>(use </a:t>
            </a:r>
            <a:r>
              <a:rPr lang="es-ES_tradnl" dirty="0" err="1" smtClean="0">
                <a:solidFill>
                  <a:srgbClr val="FF3399"/>
                </a:solidFill>
              </a:rPr>
              <a:t>adjectives</a:t>
            </a:r>
            <a:r>
              <a:rPr lang="es-ES_tradnl" dirty="0" smtClean="0">
                <a:solidFill>
                  <a:srgbClr val="FF3399"/>
                </a:solidFill>
              </a:rPr>
              <a:t> and </a:t>
            </a:r>
            <a:r>
              <a:rPr lang="es-ES_tradnl" dirty="0" err="1" smtClean="0">
                <a:solidFill>
                  <a:srgbClr val="FF3399"/>
                </a:solidFill>
              </a:rPr>
              <a:t>vocabulary</a:t>
            </a:r>
            <a:r>
              <a:rPr lang="es-ES_tradnl" dirty="0" smtClean="0">
                <a:solidFill>
                  <a:srgbClr val="FF3399"/>
                </a:solidFill>
              </a:rPr>
              <a:t> </a:t>
            </a:r>
            <a:r>
              <a:rPr lang="es-ES_tradnl" dirty="0" err="1" smtClean="0">
                <a:solidFill>
                  <a:srgbClr val="FF3399"/>
                </a:solidFill>
              </a:rPr>
              <a:t>from</a:t>
            </a:r>
            <a:r>
              <a:rPr lang="es-ES_tradnl" dirty="0" smtClean="0">
                <a:solidFill>
                  <a:srgbClr val="FF3399"/>
                </a:solidFill>
              </a:rPr>
              <a:t> </a:t>
            </a:r>
            <a:r>
              <a:rPr lang="es-ES_tradnl" dirty="0" err="1" smtClean="0">
                <a:solidFill>
                  <a:srgbClr val="FF3399"/>
                </a:solidFill>
              </a:rPr>
              <a:t>unit</a:t>
            </a:r>
            <a:r>
              <a:rPr lang="es-ES_tradnl" dirty="0" smtClean="0">
                <a:solidFill>
                  <a:srgbClr val="FF3399"/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s-ES_tradnl" dirty="0" err="1" smtClean="0">
                <a:solidFill>
                  <a:srgbClr val="FF9900"/>
                </a:solidFill>
              </a:rPr>
              <a:t>Size</a:t>
            </a:r>
            <a:r>
              <a:rPr lang="es-ES_tradnl" dirty="0" smtClean="0">
                <a:solidFill>
                  <a:srgbClr val="FF9900"/>
                </a:solidFill>
              </a:rPr>
              <a:t> </a:t>
            </a:r>
            <a:r>
              <a:rPr lang="es-ES_tradnl" dirty="0" err="1" smtClean="0">
                <a:solidFill>
                  <a:srgbClr val="FF9900"/>
                </a:solidFill>
              </a:rPr>
              <a:t>tabloid</a:t>
            </a:r>
            <a:r>
              <a:rPr lang="es-ES_tradnl" dirty="0" smtClean="0">
                <a:solidFill>
                  <a:srgbClr val="FF9900"/>
                </a:solidFill>
              </a:rPr>
              <a:t> </a:t>
            </a:r>
            <a:r>
              <a:rPr lang="es-ES_tradnl" dirty="0" err="1" smtClean="0">
                <a:solidFill>
                  <a:srgbClr val="FF9900"/>
                </a:solidFill>
              </a:rPr>
              <a:t>colored</a:t>
            </a:r>
            <a:r>
              <a:rPr lang="es-ES_tradnl" dirty="0" smtClean="0">
                <a:solidFill>
                  <a:srgbClr val="FF9900"/>
                </a:solidFill>
              </a:rPr>
              <a:t>, do </a:t>
            </a:r>
            <a:r>
              <a:rPr lang="es-ES_tradnl" dirty="0" err="1" smtClean="0">
                <a:solidFill>
                  <a:srgbClr val="FF9900"/>
                </a:solidFill>
              </a:rPr>
              <a:t>not</a:t>
            </a:r>
            <a:r>
              <a:rPr lang="es-ES_tradnl" dirty="0" smtClean="0">
                <a:solidFill>
                  <a:srgbClr val="FF9900"/>
                </a:solidFill>
              </a:rPr>
              <a:t> use </a:t>
            </a:r>
            <a:r>
              <a:rPr lang="es-ES_tradnl" dirty="0" err="1" smtClean="0">
                <a:solidFill>
                  <a:srgbClr val="FF9900"/>
                </a:solidFill>
              </a:rPr>
              <a:t>names</a:t>
            </a:r>
            <a:r>
              <a:rPr lang="es-ES_tradnl" dirty="0" smtClean="0">
                <a:solidFill>
                  <a:srgbClr val="FF9900"/>
                </a:solidFill>
              </a:rPr>
              <a:t> </a:t>
            </a:r>
            <a:r>
              <a:rPr lang="es-ES_tradnl" dirty="0" err="1" smtClean="0">
                <a:solidFill>
                  <a:srgbClr val="FF9900"/>
                </a:solidFill>
              </a:rPr>
              <a:t>or</a:t>
            </a:r>
            <a:r>
              <a:rPr lang="es-ES_tradnl" dirty="0" smtClean="0">
                <a:solidFill>
                  <a:srgbClr val="FF9900"/>
                </a:solidFill>
              </a:rPr>
              <a:t> </a:t>
            </a:r>
            <a:r>
              <a:rPr lang="es-ES_tradnl" dirty="0" err="1" smtClean="0">
                <a:solidFill>
                  <a:srgbClr val="FF9900"/>
                </a:solidFill>
              </a:rPr>
              <a:t>pictures</a:t>
            </a:r>
            <a:r>
              <a:rPr lang="es-ES_tradnl" dirty="0" smtClean="0">
                <a:solidFill>
                  <a:srgbClr val="FF9900"/>
                </a:solidFill>
              </a:rPr>
              <a:t> of </a:t>
            </a:r>
            <a:r>
              <a:rPr lang="es-ES_tradnl" dirty="0" err="1" smtClean="0">
                <a:solidFill>
                  <a:srgbClr val="FF9900"/>
                </a:solidFill>
              </a:rPr>
              <a:t>known</a:t>
            </a:r>
            <a:r>
              <a:rPr lang="es-ES_tradnl" dirty="0" smtClean="0">
                <a:solidFill>
                  <a:srgbClr val="FF9900"/>
                </a:solidFill>
              </a:rPr>
              <a:t> film</a:t>
            </a:r>
          </a:p>
          <a:p>
            <a:r>
              <a:rPr lang="es-ES_tradnl" dirty="0" smtClean="0">
                <a:solidFill>
                  <a:srgbClr val="00CC00"/>
                </a:solidFill>
              </a:rPr>
              <a:t>(</a:t>
            </a:r>
            <a:r>
              <a:rPr lang="es-ES_tradnl" dirty="0" err="1" smtClean="0">
                <a:solidFill>
                  <a:srgbClr val="00CC00"/>
                </a:solidFill>
              </a:rPr>
              <a:t>you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err="1" smtClean="0">
                <a:solidFill>
                  <a:srgbClr val="00CC00"/>
                </a:solidFill>
              </a:rPr>
              <a:t>need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err="1" smtClean="0">
                <a:solidFill>
                  <a:srgbClr val="00CC00"/>
                </a:solidFill>
              </a:rPr>
              <a:t>to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err="1" smtClean="0">
                <a:solidFill>
                  <a:srgbClr val="00CC00"/>
                </a:solidFill>
              </a:rPr>
              <a:t>have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err="1" smtClean="0">
                <a:solidFill>
                  <a:srgbClr val="00CC00"/>
                </a:solidFill>
              </a:rPr>
              <a:t>the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err="1" smtClean="0">
                <a:solidFill>
                  <a:srgbClr val="00CC00"/>
                </a:solidFill>
              </a:rPr>
              <a:t>same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err="1" smtClean="0">
                <a:solidFill>
                  <a:srgbClr val="00CC00"/>
                </a:solidFill>
              </a:rPr>
              <a:t>plot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err="1" smtClean="0">
                <a:solidFill>
                  <a:srgbClr val="00CC00"/>
                </a:solidFill>
              </a:rPr>
              <a:t>saved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err="1" smtClean="0">
                <a:solidFill>
                  <a:srgbClr val="00CC00"/>
                </a:solidFill>
              </a:rPr>
              <a:t>to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err="1" smtClean="0">
                <a:solidFill>
                  <a:srgbClr val="00CC00"/>
                </a:solidFill>
              </a:rPr>
              <a:t>be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err="1" smtClean="0">
                <a:solidFill>
                  <a:srgbClr val="00CC00"/>
                </a:solidFill>
              </a:rPr>
              <a:t>presented</a:t>
            </a:r>
            <a:r>
              <a:rPr lang="es-ES_tradnl" dirty="0" smtClean="0">
                <a:solidFill>
                  <a:srgbClr val="00CC00"/>
                </a:solidFill>
              </a:rPr>
              <a:t> in </a:t>
            </a:r>
            <a:r>
              <a:rPr lang="es-ES_tradnl" dirty="0" err="1" smtClean="0">
                <a:solidFill>
                  <a:srgbClr val="00CC00"/>
                </a:solidFill>
              </a:rPr>
              <a:t>class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err="1" smtClean="0">
                <a:solidFill>
                  <a:srgbClr val="00CC00"/>
                </a:solidFill>
              </a:rPr>
              <a:t>on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err="1" smtClean="0">
                <a:solidFill>
                  <a:srgbClr val="00CC00"/>
                </a:solidFill>
              </a:rPr>
              <a:t>may</a:t>
            </a:r>
            <a:r>
              <a:rPr lang="es-ES_tradnl" dirty="0" smtClean="0">
                <a:solidFill>
                  <a:srgbClr val="00CC00"/>
                </a:solidFill>
              </a:rPr>
              <a:t> 22nd and </a:t>
            </a:r>
            <a:r>
              <a:rPr lang="es-ES_tradnl" dirty="0" err="1" smtClean="0">
                <a:solidFill>
                  <a:srgbClr val="00CC00"/>
                </a:solidFill>
              </a:rPr>
              <a:t>voted</a:t>
            </a:r>
            <a:r>
              <a:rPr lang="es-ES_tradnl" dirty="0" smtClean="0">
                <a:solidFill>
                  <a:srgbClr val="00CC00"/>
                </a:solidFill>
              </a:rPr>
              <a:t>, </a:t>
            </a:r>
            <a:r>
              <a:rPr lang="es-ES_tradnl" dirty="0" err="1" smtClean="0">
                <a:solidFill>
                  <a:srgbClr val="00CC00"/>
                </a:solidFill>
              </a:rPr>
              <a:t>best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err="1" smtClean="0">
                <a:solidFill>
                  <a:srgbClr val="00CC00"/>
                </a:solidFill>
              </a:rPr>
              <a:t>wins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smtClean="0">
                <a:solidFill>
                  <a:srgbClr val="00CC00"/>
                </a:solidFill>
              </a:rPr>
              <a:t>extra </a:t>
            </a:r>
            <a:r>
              <a:rPr lang="es-ES_tradnl" dirty="0" err="1" smtClean="0">
                <a:solidFill>
                  <a:srgbClr val="00CC00"/>
                </a:solidFill>
              </a:rPr>
              <a:t>pts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err="1" smtClean="0">
                <a:solidFill>
                  <a:srgbClr val="00CC00"/>
                </a:solidFill>
              </a:rPr>
              <a:t>third</a:t>
            </a:r>
            <a:r>
              <a:rPr lang="es-ES_tradnl" dirty="0" smtClean="0">
                <a:solidFill>
                  <a:srgbClr val="00CC00"/>
                </a:solidFill>
              </a:rPr>
              <a:t> </a:t>
            </a:r>
            <a:r>
              <a:rPr lang="es-ES_tradnl" dirty="0" err="1" smtClean="0">
                <a:solidFill>
                  <a:srgbClr val="00CC00"/>
                </a:solidFill>
              </a:rPr>
              <a:t>period</a:t>
            </a:r>
            <a:r>
              <a:rPr lang="es-ES_tradnl" dirty="0" smtClean="0">
                <a:solidFill>
                  <a:srgbClr val="00CC00"/>
                </a:solidFill>
              </a:rPr>
              <a:t>)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2</cp:revision>
  <dcterms:created xsi:type="dcterms:W3CDTF">2013-05-08T14:32:08Z</dcterms:created>
  <dcterms:modified xsi:type="dcterms:W3CDTF">2013-05-08T14:43:20Z</dcterms:modified>
</cp:coreProperties>
</file>