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AB462-9917-4F9F-98A1-B5D84C41B020}" type="datetimeFigureOut">
              <a:rPr lang="es-ES" smtClean="0"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E32CA-ABF2-4CFE-AECD-4D4B14EAB35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x.english-ch.com/teacher/jocelyn/spvs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183362"/>
            <a:ext cx="7858180" cy="560322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31402" y="214290"/>
            <a:ext cx="85983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00B050"/>
                </a:solidFill>
              </a:rPr>
              <a:t>SIMPLE PRESENT / PRESENT </a:t>
            </a:r>
            <a:r>
              <a:rPr lang="es-ES_tradnl" sz="2000" b="1" dirty="0" smtClean="0">
                <a:solidFill>
                  <a:srgbClr val="00B050"/>
                </a:solidFill>
              </a:rPr>
              <a:t>CONTINUOUS</a:t>
            </a:r>
          </a:p>
          <a:p>
            <a:r>
              <a:rPr lang="es-ES_tradnl" dirty="0" smtClean="0"/>
              <a:t>“””</a:t>
            </a:r>
            <a:r>
              <a:rPr lang="es-ES_tradnl" dirty="0" err="1" smtClean="0"/>
              <a:t>Invent</a:t>
            </a:r>
            <a:r>
              <a:rPr lang="es-ES_tradnl" dirty="0" smtClean="0"/>
              <a:t>  </a:t>
            </a:r>
            <a:r>
              <a:rPr lang="es-ES_tradnl" dirty="0" smtClean="0"/>
              <a:t>a  </a:t>
            </a:r>
            <a:r>
              <a:rPr lang="es-ES_tradnl" dirty="0" err="1" smtClean="0"/>
              <a:t>crative</a:t>
            </a:r>
            <a:r>
              <a:rPr lang="es-ES_tradnl" dirty="0" smtClean="0"/>
              <a:t> </a:t>
            </a:r>
            <a:r>
              <a:rPr lang="es-ES_tradnl" dirty="0" err="1" smtClean="0"/>
              <a:t>commic</a:t>
            </a:r>
            <a:r>
              <a:rPr lang="es-ES_tradnl" dirty="0" smtClean="0"/>
              <a:t>””</a:t>
            </a:r>
          </a:p>
          <a:p>
            <a:r>
              <a:rPr lang="es-ES_tradnl" dirty="0"/>
              <a:t> </a:t>
            </a:r>
            <a:r>
              <a:rPr lang="es-ES_tradnl" dirty="0" smtClean="0"/>
              <a:t>                    </a:t>
            </a:r>
            <a:r>
              <a:rPr lang="es-ES_tradnl" dirty="0" smtClean="0"/>
              <a:t> INCLUDE 10 </a:t>
            </a:r>
            <a:r>
              <a:rPr lang="es-ES_tradnl" b="1" dirty="0" smtClean="0"/>
              <a:t>SIMPLE PRESENT AND PRESENT CONTINUOUS SENTENCES </a:t>
            </a:r>
            <a:r>
              <a:rPr lang="es-ES_tradnl" dirty="0" smtClean="0"/>
              <a:t>MIN</a:t>
            </a:r>
            <a:r>
              <a:rPr lang="es-ES_tradnl" b="1" dirty="0" smtClean="0"/>
              <a:t>  </a:t>
            </a:r>
            <a:r>
              <a:rPr lang="es-ES_tradnl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2013-09-22T06:41:44Z</dcterms:created>
  <dcterms:modified xsi:type="dcterms:W3CDTF">2013-09-22T06:46:20Z</dcterms:modified>
</cp:coreProperties>
</file>