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0344666-12A2-4C04-ACCA-182A7151306B}" type="datetimeFigureOut">
              <a:rPr lang="es-ES" smtClean="0"/>
              <a:t>26/02/2014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139EA58-9A69-4104-8B7B-981E22E447F8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573016"/>
            <a:ext cx="3955976" cy="147002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Un ambiente propicio para el aprendizaje en el aula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134076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María </a:t>
            </a:r>
            <a:r>
              <a:rPr lang="es-ES" dirty="0" err="1" smtClean="0">
                <a:solidFill>
                  <a:schemeClr val="bg1"/>
                </a:solidFill>
              </a:rPr>
              <a:t>Mayela</a:t>
            </a:r>
            <a:r>
              <a:rPr lang="es-ES" dirty="0" smtClean="0">
                <a:solidFill>
                  <a:schemeClr val="bg1"/>
                </a:solidFill>
              </a:rPr>
              <a:t> Valdés Luna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Karina Zavala </a:t>
            </a:r>
          </a:p>
        </p:txBody>
      </p:sp>
    </p:spTree>
    <p:extLst>
      <p:ext uri="{BB962C8B-B14F-4D97-AF65-F5344CB8AC3E}">
        <p14:creationId xmlns:p14="http://schemas.microsoft.com/office/powerpoint/2010/main" val="264953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En el salón de clases</a:t>
            </a:r>
            <a:endParaRPr lang="es-E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dirty="0" smtClean="0"/>
              <a:t>Finalidad de generar un clima que permita construir una verdadera comunidad de aprendizaje que los convierta en modelos y ejes de socialización 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Deben mostrar preocupación  y afecto por los alumnos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El maestro entra en contacto con los conocimientos y experiencias previas del alumno, incluyendo su cultura familiar.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Estableces y sostiene relaciones cooperativas con los padres de familia y estimula su </a:t>
            </a:r>
            <a:r>
              <a:rPr lang="es-ES" dirty="0" err="1" smtClean="0"/>
              <a:t>participacion</a:t>
            </a:r>
            <a:r>
              <a:rPr lang="es-ES" dirty="0" smtClean="0"/>
              <a:t> activa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7753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48478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Los hallazgos de la investigación</a:t>
            </a:r>
            <a:br>
              <a:rPr lang="es-ES" b="1" dirty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z="4400" dirty="0"/>
          </a:p>
          <a:p>
            <a:r>
              <a:rPr lang="es-ES" dirty="0"/>
              <a:t>Los ambientes de enseñanza eficaz siguen la relación maestro – alumno y alumno- alumno.</a:t>
            </a:r>
          </a:p>
          <a:p>
            <a:r>
              <a:rPr lang="es-ES" dirty="0"/>
              <a:t>Se espera que los alumnos utilicen los distintos materiales educativos con responsabilidad, participen y contribuyan al bienestar personal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4191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124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 Un ambiente propicio para el aprendizaje en el aula</vt:lpstr>
      <vt:lpstr>En el salón de clases</vt:lpstr>
      <vt:lpstr>Los hallazgos de la investigación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Un ambiente propicio para el aprendizaje en el aula</dc:title>
  <dc:creator>mayis valdes</dc:creator>
  <cp:lastModifiedBy>mayis valdes</cp:lastModifiedBy>
  <cp:revision>1</cp:revision>
  <dcterms:created xsi:type="dcterms:W3CDTF">2014-02-26T13:48:46Z</dcterms:created>
  <dcterms:modified xsi:type="dcterms:W3CDTF">2014-02-26T13:58:26Z</dcterms:modified>
</cp:coreProperties>
</file>