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5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8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93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23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5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34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02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7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0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9CE9-7217-4F15-860C-76817E23AB59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B8B4-8B05-47F2-A1AE-907559626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2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Av8wBGMqttg/UmBtaqtWo-I/AAAAAAAAB4I/2KyWYjwjEEc/s1600/ubunt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20480" cy="44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design.ubuntu.com/wp-content/uploads/logo-ubuntu_st_no%C2%AE-black_orange-he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11479" r="21610" b="19071"/>
          <a:stretch/>
        </p:blipFill>
        <p:spPr bwMode="auto">
          <a:xfrm>
            <a:off x="251520" y="4585131"/>
            <a:ext cx="2772140" cy="22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76056" y="242325"/>
            <a:ext cx="40062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High Tower Text" pitchFamily="18" charset="0"/>
              </a:rPr>
              <a:t>Hola amigos me llamo Ubuntu. </a:t>
            </a: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¡ME CONOCES! </a:t>
            </a: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Espero que sí….</a:t>
            </a:r>
          </a:p>
          <a:p>
            <a:pPr algn="ctr"/>
            <a:endParaRPr lang="es-ES_tradnl" sz="2000" dirty="0">
              <a:latin typeface="High Tower Text" pitchFamily="18" charset="0"/>
            </a:endParaRP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Soy un tipo de Software libre y me puedes usar las veces que tu quieras, ¡Sabias que mi nombre viene de una etnia! Sí, y significa que existo y puedo ayudar a los demás.</a:t>
            </a:r>
          </a:p>
          <a:p>
            <a:pPr algn="ctr"/>
            <a:endParaRPr lang="es-ES_tradnl" sz="2000" dirty="0">
              <a:latin typeface="High Tower Text" pitchFamily="18" charset="0"/>
            </a:endParaRP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Canonican, es la compañía que me dio vida y de la que me apoyo para poder ser gratuito y sobresalir ante los demás.</a:t>
            </a:r>
          </a:p>
          <a:p>
            <a:pPr algn="ctr"/>
            <a:endParaRPr lang="es-ES_tradnl" sz="2000" dirty="0">
              <a:latin typeface="High Tower Text" pitchFamily="18" charset="0"/>
            </a:endParaRP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Cada seis meses publico nueva versión… ¡Genial verdad!.</a:t>
            </a:r>
          </a:p>
          <a:p>
            <a:pPr algn="ctr"/>
            <a:endParaRPr lang="es-ES_tradnl" sz="2000" dirty="0">
              <a:latin typeface="High Tower Text" pitchFamily="18" charset="0"/>
            </a:endParaRPr>
          </a:p>
          <a:p>
            <a:pPr algn="ctr"/>
            <a:r>
              <a:rPr lang="es-ES_tradnl" sz="2000" dirty="0" smtClean="0">
                <a:latin typeface="High Tower Text" pitchFamily="18" charset="0"/>
              </a:rPr>
              <a:t>Además, soy una tendencia a aumentar como servidor web.</a:t>
            </a:r>
            <a:endParaRPr lang="es-ES" sz="2000" dirty="0">
              <a:latin typeface="High Tower Text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086" y="260648"/>
            <a:ext cx="59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High Tower Text" pitchFamily="18" charset="0"/>
              </a:rPr>
              <a:t>GEMA GUADALUPE RIVERA ALBELDAÑO</a:t>
            </a:r>
            <a:endParaRPr lang="es-ES" b="1" dirty="0">
              <a:latin typeface="High Tower Text" pitchFamily="18" charset="0"/>
            </a:endParaRPr>
          </a:p>
        </p:txBody>
      </p:sp>
      <p:pic>
        <p:nvPicPr>
          <p:cNvPr id="10" name="CANONIC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161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104</Words>
  <Application>Microsoft Office PowerPoint</Application>
  <PresentationFormat>Presentación en pantalla (4:3)</PresentationFormat>
  <Paragraphs>12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4</cp:revision>
  <dcterms:created xsi:type="dcterms:W3CDTF">2014-11-25T18:18:08Z</dcterms:created>
  <dcterms:modified xsi:type="dcterms:W3CDTF">2014-11-25T18:53:26Z</dcterms:modified>
</cp:coreProperties>
</file>