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27D2E-BC0F-4E78-A2CC-A286BDD95E6D}" type="datetimeFigureOut">
              <a:rPr lang="es-MX" smtClean="0"/>
              <a:pPr/>
              <a:t>28/11/2014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D5F6-11BE-4DF3-AE10-898F747FCAC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wav"/><Relationship Id="rId7" Type="http://schemas.openxmlformats.org/officeDocument/2006/relationships/image" Target="../media/image3.png"/><Relationship Id="rId2" Type="http://schemas.microsoft.com/office/2007/relationships/media" Target="../media/media1.wav"/><Relationship Id="rId1" Type="http://schemas.openxmlformats.org/officeDocument/2006/relationships/audio" Target="file:///E:\TIC'S\Unidad%20lll\tics%202.wav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8.jpe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k40.kn3.net/6D93D73BA.jpg"/>
          <p:cNvPicPr>
            <a:picLocks noChangeAspect="1" noChangeArrowheads="1"/>
          </p:cNvPicPr>
          <p:nvPr/>
        </p:nvPicPr>
        <p:blipFill>
          <a:blip r:embed="rId5" cstate="print"/>
          <a:srcRect b="5901"/>
          <a:stretch>
            <a:fillRect/>
          </a:stretch>
        </p:blipFill>
        <p:spPr bwMode="auto">
          <a:xfrm>
            <a:off x="0" y="0"/>
            <a:ext cx="9132527" cy="6858000"/>
          </a:xfrm>
          <a:prstGeom prst="rect">
            <a:avLst/>
          </a:prstGeom>
          <a:noFill/>
        </p:spPr>
      </p:pic>
      <p:pic>
        <p:nvPicPr>
          <p:cNvPr id="1026" name="Picture 2" descr="http://techtastico.com/files/2010/11/windows-media-player-11.png"/>
          <p:cNvPicPr>
            <a:picLocks noChangeAspect="1" noChangeArrowheads="1"/>
          </p:cNvPicPr>
          <p:nvPr/>
        </p:nvPicPr>
        <p:blipFill>
          <a:blip r:embed="rId6" cstate="print"/>
          <a:srcRect l="6999" t="17719" r="16221" b="5501"/>
          <a:stretch>
            <a:fillRect/>
          </a:stretch>
        </p:blipFill>
        <p:spPr bwMode="auto">
          <a:xfrm>
            <a:off x="7236296" y="4509120"/>
            <a:ext cx="1872208" cy="187220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907704" y="0"/>
            <a:ext cx="5288564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w Cen MT Condensed Extra Bold" pitchFamily="34" charset="0"/>
              </a:rPr>
              <a:t>Reproductor </a:t>
            </a:r>
          </a:p>
          <a:p>
            <a:pPr algn="ctr"/>
            <a:r>
              <a:rPr lang="es-E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w Cen MT Condensed Extra Bold" pitchFamily="34" charset="0"/>
              </a:rPr>
              <a:t>Windows Media</a:t>
            </a:r>
            <a:endParaRPr lang="es-E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w Cen MT Condensed Extra Bold" pitchFamily="34" charset="0"/>
            </a:endParaRPr>
          </a:p>
        </p:txBody>
      </p:sp>
      <p:pic>
        <p:nvPicPr>
          <p:cNvPr id="2" name="Picture 2" descr="http://www.ircdargentina.com.ar/images/tutorias/WindowsMediaPlay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653136"/>
            <a:ext cx="1790328" cy="1790328"/>
          </a:xfrm>
          <a:prstGeom prst="rect">
            <a:avLst/>
          </a:prstGeom>
          <a:noFill/>
        </p:spPr>
      </p:pic>
      <p:pic>
        <p:nvPicPr>
          <p:cNvPr id="1028" name="Picture 4" descr="http://png-1.findicons.com/files/icons/1066/orb/256/windows_media_play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509120"/>
            <a:ext cx="1944216" cy="2016224"/>
          </a:xfrm>
          <a:prstGeom prst="rect">
            <a:avLst/>
          </a:prstGeom>
          <a:noFill/>
        </p:spPr>
      </p:pic>
      <p:pic>
        <p:nvPicPr>
          <p:cNvPr id="3" name="Picture 6" descr="http://3.bp.blogspot.com/_H-i32YROLXQ/TN39AAX3IEI/AAAAAAAAAA0/G_t52N-_OQ4/s320/wmp_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4509120"/>
            <a:ext cx="2132856" cy="2132856"/>
          </a:xfrm>
          <a:prstGeom prst="rect">
            <a:avLst/>
          </a:prstGeom>
          <a:noFill/>
        </p:spPr>
      </p:pic>
      <p:pic>
        <p:nvPicPr>
          <p:cNvPr id="8" name="tics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532440" y="476672"/>
            <a:ext cx="304800" cy="3048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IC en educación I\Imágen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4940"/>
            <a:ext cx="9143999" cy="721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TIC en educación I\Imágenes\Sin título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43" y="4367728"/>
            <a:ext cx="4430961" cy="249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TIC en educación I\Imágenes\Sin título-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8" y="5073848"/>
            <a:ext cx="1582800" cy="15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IC en educación I\Imágenes\Sin título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2" r="622"/>
          <a:stretch/>
        </p:blipFill>
        <p:spPr bwMode="auto">
          <a:xfrm>
            <a:off x="-25038" y="-154940"/>
            <a:ext cx="9133619" cy="4958018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51779" y="-154940"/>
            <a:ext cx="5390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Google </a:t>
            </a:r>
            <a:r>
              <a:rPr lang="es-E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Chrome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>
        <p:split orient="vert"/>
      </p:transition>
    </mc:Choice>
    <mc:Fallback>
      <p:transition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</Words>
  <Application>Microsoft Office PowerPoint</Application>
  <PresentationFormat>Presentación en pantalla (4:3)</PresentationFormat>
  <Paragraphs>3</Paragraphs>
  <Slides>2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Deyanira</dc:creator>
  <cp:lastModifiedBy>Veatriz</cp:lastModifiedBy>
  <cp:revision>27</cp:revision>
  <dcterms:created xsi:type="dcterms:W3CDTF">2014-11-28T23:39:27Z</dcterms:created>
  <dcterms:modified xsi:type="dcterms:W3CDTF">2014-11-29T05:40:34Z</dcterms:modified>
</cp:coreProperties>
</file>