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t>25/11/2014</a:t>
            </a:fld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t>25/11/2014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t>25/11/2014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t>25/11/2014</a:t>
            </a:fld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C8FAC04-7E4D-4891-A176-20B464BE4F27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t>25/11/2014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t>25/11/2014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t>25/11/2014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t>25/11/2014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t>25/11/2014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t>25/11/2014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D372-BBAE-4B23-8046-0654F4B4C7BB}" type="datetimeFigureOut">
              <a:rPr lang="es-ES" smtClean="0"/>
              <a:t>25/11/2014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8FAC04-7E4D-4891-A176-20B464BE4F27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5FD372-BBAE-4B23-8046-0654F4B4C7BB}" type="datetimeFigureOut">
              <a:rPr lang="es-ES" smtClean="0"/>
              <a:t>25/11/2014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C8FAC04-7E4D-4891-A176-20B464BE4F27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http://icons.iconarchive.com/icons/cornmanthe3rd/plex/512/Media-audacity-ic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267343"/>
            <a:ext cx="48768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50804" y="1166865"/>
            <a:ext cx="7200800" cy="54232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0" rIns="9144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Hola mi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s-E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nombre es </a:t>
            </a:r>
            <a:r>
              <a:rPr lang="es-ES" b="1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Audicity</a:t>
            </a:r>
            <a:r>
              <a:rPr lang="es-E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y </a:t>
            </a:r>
            <a:r>
              <a:rPr lang="es-ES" b="1" dirty="0">
                <a:solidFill>
                  <a:srgbClr val="000000"/>
                </a:solidFill>
                <a:latin typeface="Arial" charset="0"/>
                <a:cs typeface="Arial" charset="0"/>
              </a:rPr>
              <a:t>s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oy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un editor de audio libre, de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los mas difundidos en los sistemas </a:t>
            </a:r>
            <a:r>
              <a:rPr kumimoji="0" lang="es-ES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Gnu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/Linux, además de ser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muy fácil de usar , mis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creador </a:t>
            </a:r>
            <a:r>
              <a:rPr kumimoji="0" lang="es-ES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Dominic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s-ES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Mazzoni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y Roger </a:t>
            </a:r>
            <a:r>
              <a:rPr kumimoji="0" lang="es-ES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Dannenberg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tuvieron la gran idea de que yo existiera.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b="1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Ademas</a:t>
            </a:r>
            <a:r>
              <a:rPr lang="es-E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de que 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sirvo para  Windows, Mac OS X, otros sistemas operativos.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Si se pregunta para que puedo ser utilizado? Pues déjeme le explico: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Usted </a:t>
            </a:r>
            <a:r>
              <a:rPr lang="es-ES" b="1" dirty="0">
                <a:solidFill>
                  <a:srgbClr val="000000"/>
                </a:solidFill>
                <a:latin typeface="Arial" charset="0"/>
                <a:cs typeface="Arial" charset="0"/>
              </a:rPr>
              <a:t>p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uede usar </a:t>
            </a:r>
            <a:r>
              <a:rPr kumimoji="0" lang="es-ES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Audacity</a:t>
            </a: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para:</a:t>
            </a:r>
            <a:endParaRPr kumimoji="0" lang="es-E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Grabar audio en vivo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y en tiempo real</a:t>
            </a:r>
            <a:endParaRPr kumimoji="0" lang="es-ES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 Grabar</a:t>
            </a: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el sonido que se este escuchando en el equipo 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También puedo convertir cintas y grabaciones a sonido digital o CD.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ES_tradnl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Agregar efectos de sonidos eco, inversión, tono etc.</a:t>
            </a:r>
            <a:endParaRPr kumimoji="0" lang="es-ES" b="1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ES_tradnl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Puedo cortar, copiar, unir o mezclar sonidos.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s-ES_tradnl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Además de que cuando lo haga, puedo cambiar la velocidad y el tono de tu grabación.. Entre otras funciones.</a:t>
            </a:r>
            <a:r>
              <a:rPr kumimoji="0" lang="es-ES_tradnl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Que genial no?</a:t>
            </a:r>
            <a:r>
              <a:rPr kumimoji="0" lang="es-ES_tradnl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 JAJA</a:t>
            </a:r>
            <a:endParaRPr kumimoji="0" lang="es-ES" b="1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2" name="Sonido grabad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96336" y="566774"/>
            <a:ext cx="609600" cy="609600"/>
          </a:xfrm>
          <a:prstGeom prst="rect">
            <a:avLst/>
          </a:prstGeom>
        </p:spPr>
      </p:pic>
      <p:sp>
        <p:nvSpPr>
          <p:cNvPr id="13" name="12 Rectángulo"/>
          <p:cNvSpPr/>
          <p:nvPr/>
        </p:nvSpPr>
        <p:spPr>
          <a:xfrm>
            <a:off x="2690067" y="334271"/>
            <a:ext cx="29222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Audicity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AutoShape 3" descr="data:image/jpeg;base64,/9j/4AAQSkZJRgABAQAAAQABAAD/2wCEAAkGBxQTEhQSExQWFRUVFxgaFxUWGRUVGhgcGhwgFxwcFxQYHCgiGBonHBYcITEiJSkrLi4uGB8zODMsNygtLisBCgoKDg0OGxAQGywkICU0Liw0MiwvLCwvLzQtLCwsLCwsLCwsLSwsLCwsLC0sLCwsLCwsLCwsLCwsLCwsLCwsLP/AABEIAIcBdQMBEQACEQEDEQH/xAAcAAEAAgMBAQEAAAAAAAAAAAAABgcEBQgDAgH/xABREAABAwICBQYICgYIBAcAAAABAAIDBBEFEgYHITFBE1FhcYGxIjI1c5GhssEIFCMzQlJydIKzJGKSosLRFSVDU2ODk/AmNsPhFhc0REaj8f/EABwBAQACAwEBAQAAAAAAAAAAAAADBAIFBgEHCP/EAEARAAIBAgIGBwUGBQQCAwAAAAABAgMRBAUSITFBcbEyUWGBkaHBBhMiM9EUJDSy4fAjNVJickKCosIV8SVDkv/aAAwDAQACEQMRAD8AvFAEAQBAEBq8c0hpqRuaolay+5u97vssFy7sCtYXBV8TK1KN+S4vYYyko7St8c1vv2ilha1o/tJzcn/LaQB2uPUujoezlOC0sTU7lqXi/p3kTrPciCYrrGq5b56yQA8IfkgOoxAG3WSrkaeWUOjBSfDS/NqMbze80FRpM5+x75nj9d5d7TipFmNGHy6dvBcjzQe9ngMbaCNjh07L9m1Zf+Vi9sPMe7NlR6YysILKmoZbd8pJb9kOIssftWCqap013xT/AFGjJbyY4LrWrGWDnx1LRvD2gOt0OjtbrIKgnlGX4n5T0X2P0evke+8mtpYGj2tClnIZMDTPP1yHRk9Eotb8QatNi/Z/EUVpU/jXZt8Po2SRqp7SctN9o2grRNWJT9QBAEAQBAEAQBAEAQBAEAQBAEAQBAEAQBAEAQBAEAQBAEAQBAEAQBAEAQBAEAQFY6cazhGXQURDnjY6c2LG84jG57h9Y+COnbbp8tyLSSq4rUtttj7+pdm3gQzq7olOSV01VPlibJUzyHafCe4++w9AW0r5lTow0KKSS7l3L995GoN7SeaP6laiaz6+fkgdvJR2e8dbvEaeoOXOYjM3N32vrf0/9EygWHhGq/DIBspmyu4umJlv+F3gjsAWvniqst/gZ6KJPS4ZDGA2OKNgG4MY1oHUAFC5N62z0yJImu8ZoPWAe9Y3Bqa/RSim+dpIHnnMbM37QF/WpI1Zx2NnlkQnHdSdFLd1M+SmfwsTKy/S15zehwVmGOqR6Ws8cUVlpLohiGHeFNHy0A/to7uA+1su38Qtt3rfYPOXsbv2Pb3MilTNjoZrDmowMt56e4zQE7WDiYr+Kf1fFO3jtVrMMNQx1P3sF8S2229638dvbqsYwbi7MvbRvSKnroRPTPztOwjc5h4te36J794uNq46pSlTloyLCdzaqM9CAIAgCAIAgCAIAgCAIAgCAIAgCAIAgCAIAgCAIAgCAIAgCAIAgCAIAgCAqfWtpwQX0UDrAC08oNuuNp9o9nOuqyXLIxj9rr8Uv+z9PHqIKk/9KK00T0YqMWmMcXydOy3KSkbB0W+k48G9pXuZZpfVu3Lr7WIQOh9FNFKbD4uTp2AEgZ5Dte887ne4bBwC5mrWlUd5EyVjeKI9CAIAgCAID8c0EEEXB3g8UBUGsXVSPCrMNbkkbcvpm+K8ceSbwd+ruPCx37PB5hOlJXff9ewwlC5WejekU1DMKunuLG08BJDXgHaHDuNth2863OLw9PE0vexXHsfWuxkcW4ux01o7jUVZTx1MJuyQXsd7Txa4Dc4HYepctUg4ScWTpmyWACAIAgCAIAgCAIAgCAIAgCAIAgCAIAgCAIAgCAIAgCAIAgCAIAgCAICPad6QfEqN8oI5R3gRA/XduNuIaAXfhWxyvB/a8QoPorW+C+uzvMJy0Uc4U9BLW1UdHESXyu8NxubfSc5542F3Hn610ubYxRWgti/aXd+9hDTjvOndHMDioqeOmhFmMG/i48XOPFxO1cZUm5ycmWUrGzWACAIAgCAIAgCAICoNb+h7WO/pCFtg+zahoGwkmzZCOck5T1jpK6b2frxlN0Z7WnbtW9PhtXZfsIaq3kd1M6RGkrjQvPyFUfAv9GS3gn8QGTpOTmVfNsH7uTtu5fv1PacrnQK0JKEAQBAEAQBAEAQBAEAQBAEAQBAEAQBAEAQBAEAQBAEAQBAEAQBAEAQFMa7sUvURQX8GGIvdzZnnvDWfvLsPZ+mqWFqV3v5RXq35Feq7ySPr4PWCXbUV7x4T3ckw8wFnvI6yWj8JWhzGq5S0XxZLBFyrWmYQBAEAQBAEAQBAEBjYnQtnikheLska5ruoi2zpUtGrKjUjUjtTueNXVjlTHYZIH3vlmp5SMw4OY61x1OaF3OZxjWoxqx2PlJXRWhqdjqfBMQFRTw1DdgmjY8DmzNDrdl7Lg5x0ZNdRaM1YgIAgCAIAgCAIAgCAIAgCAIAgCAIAgCAIAgCAIAgCAIAgCAIAgCAIDnDW1OTXVpJ3FjR0Dk2Af76V3GGWjlMbdXORWfzC29TcAbg9Lb6QkcesyOXIYt3rMsR2E0VY9CAIDGNczNlv2rRz9oMHCr7tt2vbStqvz8iZUJ6Nz5ramws07T3KvnubqhQUaEvilvW5dffu/Q9pU7vWa3A68v232Fzh6HEBaXKMdPD41UpybjKyd3va1Px1FvGUFDVvSXLWb1d8a0w5MQaHZdvHb1Wv3rQV/aHD0qzp2bSdm1u+tieOHk46RmLfJpq6IAvQEBzdrYgDa+uaN2Zju10bJD+84rucNeplMG+rlJ+iKz1VC4NUFQX4PRuO8Ne3sZI9g9TQuOxStWkWI7CYquehAEAQBAEAQBAEAQBAEAQBAEAQBAEAQBAEAQBAEAQBAEAQBAEAQEA091iCkcaenDZJx47jtZF0EDxn9HDjzHoMqyR4le9raobut/Rdvh1kU6ltSKM0mxB0oe+VxfLK4EuO8237BstsHVYLoceoUaCpQ1LYlwd/3xIY63cuPDKgx6MRPba4iba4B/trcePSuVwlJVcwUJXs29jtu7PPrWp6ieTtA2GpzGpailmEr3SclOWMLzmdlyNcA52920naVHm8YxxL0UlwVl4HtPYT9awzMKtq7XaN/E8y5XPM8VJSw9HpbG+rsXby4lilSv8AEyPma1Tk54u5x911x/u/u+l2m10L4fS6n6GZO6zXHmBPoCgpq8ku0rwV5JGt0Zd8gOhzv5+9Wsa7VbouZgv43cjfx4iS3n3i/VsW6XtNiYUnTnFOVul6tb34GrlhkpGpfL+kNb/huPpc3+S0K10G31rk/qXlD+A5dq5MktMfAb1BfTMrk3g6Tf8ASuRp6nSZ6q+YFOaGaT1NTjLGSyvc3LOeT8VjbXDbMbsOzidq6XNaFLDYdU6cEr2d9rfe9mu+pathDBtu7I5rRYDilYDuJiB/0I1u8pgp5dTi9jUvzSIqjtNnlobrClwsRQPvNS5neDYB0YJueTPW4mxNjt3XutRmOWUoK2vSeu+7dqa9SSE2y/8ACMTiqYWTwPEkbxdrh3EbwQdhB2ghcxKDi7S2k5mLEBAEB41lUyKN8sjsrGNLnOPBrRcnZ0BZ06cqk1CKu3qQbsa3BdJ6SqcWU8zXuAuW+E11t18rgDa5G3pVjE4Gvhre9ja/D0MVJPYbhVDIIAgCAIAgMTEawxNDhFJLc2tGGkjZe5zOGzYpaNJVHZyUeN/RM8bsQ7/zaoLXPLAWvcsHuctvP2exUE23HV2/oR+9iTTDqxs0Uc0dyyVjXsJFjleA4XHDYVpZRcW4vcSmQsQEAQBAEAQHlV1LI2OkkcGsYC5zjuAG0krOnCVSShFXb1BuxBW62qHlMpEzWXtyrmgNHSW5swHZfoW5q5BiKVJ1JOOrdf8AS3mRKqm7E9jkDgHNIIIBBG0EHaCDzLRkp9IDwoaxkrBJGczTex2jcS07+kFSVaUqctGW39s8Tue6jPQgCAICMawtJPiVKXsty0hyRA8Cd7iOZoueuw4raZTgfteIUZdFa39O/wCrMKktFFE4W2MyOkqHEsYC9zbnPM4nYwHfdzjdzuADj0rsMznilRVLBq05vRUrfDTVtc2tnwrox3ystlyvDRveWzmRLG6jPK42AAJ2N2NF9pDRwAJsOgBarFSvU0bt6No3e121Xfa3tM47C9af/lZnmm/nBazLv5nHi+TJJ9A89QL/AAK4c0zD6Wn+Shzj8Q+L5insLQrKkMFuJ3Lj85zaOCp6Mdc2tXZuu/TrZZpUnN33Efll+XY3nY/vb/JfP1eVGUpda9fqbWMP4Mn1Nepq6uS1dH1Aem/81YpR+6vvf78C7SjfBy8eRtsSdaKQ/qO7lTw9vexv1lHDq9WK7UYGix+RP2z3BWMevjXAtZl83uMnBJs0QP6z/aJ96jxkdGpq6kQ4uGhVt2LkeAf+m25oreu6kt907/Ukt9zv/cSiiqW5QCbEc667I83w6wsaVWajKOrXq36rPyNNVpy0rpGWCunjJSV4u6K5QOq198YiO+8c59IXV+0KtZdi5sgpHlrO8q1fXF+RGtzkv4Cl3/mkR1OkyG4pBmjPONo7N/qUuY0tOi3vWv6nkHrJPqS0xNLVCkkd8hUuAF9zJTYNd0B1g0/hPBchjaGnHTW1FiLOj1piQIAgItrNquTw2pP12tZ+24M7iVtMlp6eNp9mvwVzCo7RZU+qKsyYwxnCSnkb23D/AOBbb2iV5LsS9SOidArlScIAgCAIAgPl+49S9W0HJOIfMO6m94C+kZm/4L4rmU4bTp3QbybQ/dKf8pq+dVfmS4strYbtRnoQBAEAQBAa3STCvjVLNT5svKMIDrXsd4JHEXAVnB4j7PXjVtezPJK6sUNJqqxWWYRPjjZFm2zCRjmW58t856BlHZvW6xOcqtHW+4iVOx0DhVEIIYoGkkRRsYCd5DQG3PTsXPSlpNsmMLSzGRSUks5tdrbMB4vOxo9J9F1awGFeJxEaXXt4bzGUrK5hauTfDaUk3JYSTzkuJPrUmayUsZUa2Xt4ajyHRRJFrzMIAgCAonW5ipmrzEPFp2hgHDM4B7yPS1v4F3mQYdUsIp75u/ctS9X3lWq7yIUt0RkYrh8pJ9t3eVydX5kuL5k62F9xH/hWPzbPzwqWW/zOPf8AlZlPoHlqA3V/nYvZcoM4+e+L5ntPYTzEpbys6XO9TSvj2aVvfYmvPcrLwaXobjDwtSfBc0a+Z36VGP8ADd3/APZUofhpcfoWoL7tJ9qNPiEn6aDzOZ7lcoxX2bufqbChH7m12P1N5jjrQSdVvSQFr8Ir1Ua3Bq9eJhaNutA88znH90K1jFerBfvaWcer10uxczy0Tn2PZ1O9Ow9wTMI7JdxnmcNcZdx9Mf8Ap5+zb90FeSjbCL97zxr7kv3vNnic5YwEby5gHa4e66rYaCnOz6mUsPTU52fU35GxpqktNuB4e8LY5RmtTBVEpO9N7V1dq7efhapUpaSuUnql8rweZl7l939o+kuC5s1NEazvKtX1xfkRrb5L+Apd/wCaRHU6TIwtm1dWZgReojyPIGyx2e5clUhoScHu1E6Z1poFjfxygpqgm7nMs/h4bPAfs6XNJ7VzdeGhUcSZO6N+oj0ICvtdVVloo4/7yZoPU1rnd4HpXQ+zdPSxMpdUX5tIirP4SpNEKnksWoJL75cn7Y5P+NbHPoXV+zkzCkzpxcaWAgCAIAgCA8nTNOYBwJANxcXHWFmoy1OwOTMQ+Yd1N9oL6NmnyXxXMpw2nTug3k2h+6U/5TV86q/MlxZbWw3RNtpUZ6eLayMmwewnmzN/ms3Smtdn4Hlz3WB6EB8SzNaLucGjnJA71lGMpakrg+gb7QsQGuB2jajVgfqA8auqZEx0kjmsY0Xc5xAAHSSs6dOVSShBXb3IN2KG1jaaGtfZlxTxXLAdhebeO4cNmwDgCb7TYdxl2XrAUJVJ9NrX2dn1ZVnPSdi1NVUmbCaM/wCGR6HELi8T82RZWwlagPQgCAIDmDGqkyVE8h+nNI7sc8kDsBt2L6hhoe7owh1JLyKUndmGpjwi9Z84/wC07vXJVOnLi+ZOi/cltFox/hRH0zNPvVPLP5nHv/KzKfQMHUdPlbX23mWPs8Fy5j22zWpg6uhTXxS0tfVr6usnwtNS2k1rpPl6cc+fusvmNJXo1G+w3lGP8Co+HM8Zn2rWDnjI7z7lnBXwjt1/QkhG+Dk+36Edr6kColcT4km3qFitnRhelBLekbahSbw8IreuZItJ5bQ2+s4D+L3LVYGD9431L9DU5dC9a/Uv0NBQV2WhrHc0hYO1rG95Wyq0tLF0o9l/Ns2lahpY2jHsv4Ns9NGKm1SGcHROPoLbe9Y46n93cupr1MMxp3wzl1Nev6HtDVg1ucHZyhbfqvH3qOVKSw2i+q/qYSpOOD0Wtdr+pstIZ7Ogb/iBx7CB7yq2BhdSl3FPA07xm+y3iejqn9PbHzU7ndpkb7mrBU/ubl/cuT+pgqX3Fz/vS/4v6lX6pfK8HmZe5foP2j6S4Lmzl6J6a0x/WlR/lflMW1yP8DDv/MyOr0mRRbUwNBjbLSX5wD7vcuczCNsQ+2zJobC9fg8VhdQzRE35OckDmD2tPeHetc1j42qJ9hNDYWqqJkEBANZ8XKNkbwipJZT18pFlPojeugySWhKL/qnFf8ZX5oiqayi6ip5KSCb+6mY79k5v4Vvc5hpU13rxRFTes6ya64B51wRaKq14YdEGwSiNnKPkIc/KMzgGbAXbyAus9ma9RynDSeilqV9W0grJbSI6n3D+mGNAAAgkvbZvtvT2hxFSX8NvUrCkltPTWnhsMOIObFEyNvJxus1oaLkuudnHpW1yOvUq4NOcm3drW+BHVSUtRLNQdS58NZmJNpwBck2GW1h6Fyeb1HUr6X72limrI2et/SJ8EDKeJxa+fNmcNhEbbXAPAuJAvzByuez+CjWqurNXUdnF/T6GNWVlZEU1W4FFU0NXMBydRHM9sM7CWuZljaRu3tJJuDvDiFNjc1qvFKLd6b/0vY1fnvT3M8jBaPaVnih+RP4e8Locz+S+K5kMNp0hgGItpsGpqhwJEVDC8gbzaFpsOknZ2rgYUHXxPultk7eZabsrldUen9M9xficLp8ztt8r4YgTYBlMdhA2XcbuPoC6fGZdUw1LSw09BLq1Slxlt7tSRDGak9Y1uYDSwuppqeONjZmvuI2tDDlyFrmtGwXDzu37FL7P42vWjOFWTejazb1677+48qxStY9tS2kkzquWhc8viEPKMDiTybmloIaTuaQ/duFhbeb6rP6cffOSSVrLVv1X19pJSeotbSHF2UlNLUP2iNtwN2Zx2NaOkuIHatPhMNLE1o0o7/LrfciSTsrlQ6vaw1+LvdVhs7vi8jwHtDms8NjQGNdcNABI/mSV0mb1PsdGOHwz0VqvbU3t2vz8CGmtJ3ZItY1PLh8BfRO5GnlOWWNgAEZO3PD/AHWba12XjYixJKr5VWpYuf3paUoq6b3pbpddtqv2p6tR7NOK+Eyaegim0ejdJEx5ZRuezM0OyOyHa0ncelVcPi6rzLSjJrSkr26r7GZOK0CjqucxtGQlpc4DwfB693UurzSrKNG3XqK8FrOqq3D4p4xHNGyRmw5XtDhcbjY8V8+pVqlGWlTk0+zUW2k9pzHpNGGyVbWgANlnAA2ABr3AADmAC+g1pN4FN7XGPmkVF0i3dVWi9FLhdNLLSwSSOD8z3xsc42kcBdxF9wHoXE1sTWo1m6c2uDsWVFNazN1l6NU39HSvZTxNfC1mRwY0FrBICWtNtjbOds6Sr+TY+v8AbIxlNtSbvret228dhjUitEpLDcjaujDo2OY6ojD2ua0gtLgHAgjiD6l0Oc4irClowk1e+x9RDTSudD6V6L01RSOjfEwCKJ4hIaByVhsycw8EbNxAXIYDH16FdSjJ62r9vHxLEopo0erHQ+COhjllhY6WoaJXlwBsHbWNF91mEX6S5MyxlWtiJOb2auFhCKSKTX0UqBARetHyj/tu71yVTpvi+ZOjoCX/AJWi8zD+a1Usr/mcf935WZT6BG9UNSAMRj42a7sDXA94XGe38PvdGf8AdJeaZsstpt2luvFG6p8bJNCSdrS1rjzi+Un0ELl54VJVktju+/adfUwSSrpbHd+plYpjFsRY0bmPjYT17/b9RUGHwqeDbe1pv6ciDD4O+XuT2tN/TkRurrMxqSfpvJHaSO6y2UKeioJbvobelR0VSS3LkiQ6SYneOiPBzC89eUDvJWvweHSnWXbbzuarAYW1Suup282aJlTahe3i+oBPYwHvAV5074lT6o+psnTvjIy6oep+YLinJTtld9Fjhs+wbDtdb0r3EUVUpOHXbnr8j3F4X3tB01va5q/kYtLXFpZf6MjXk89iHd4JUk6akmutWJqlBSUrb015WNnpXi5lnlDT4As1pH6u8g9LrqtgcOqVKN1r2+P6FTLcJGlRi5LW9b7/ANDY4djAdXyT8Pi5t+FjXH1tKrVsK1hVSX9XNtepTr4NxwUaO/S5trk0RbVN5Xg8zN7K+3+0fS7lzZ8/onprT8qVHVF+U1bTI/wMO/8AMyOr0mRNbYwNFjo+UH2R3laDM3/H7lzZLDYXD8G4/J132oe565rMdsSaBc61pmEBE8TpOWfifEfFWQW6ckkh9UzVtqNT3UcP/k5ecV/1ZG1e5zniwvET1H/fpXYZpG9Hg19CvDadRaJVnLUNLL9eCInrLBf1r55VWjNrtLaIRrx+ZpvOu9ldJ7M/NqcFzIq2xEF1PeWh5l/cF5n/AE5d3IUjY64PKTvMx/xLbez/AOCXF+hHV6RvPg9G8Naf8ceyuTzH5iLENhp9cVTmxDLwjhjHpLnn2guoyCGhgnLrbfkl6EFXpG9+D82+GVA56qT8qJctjHasnwJ47Cm8S+YPU3vC7rNPkviuZVhtOjsGwwVOCU1OTl5WhgbmG3KeSbY242NjZcFSxDw+K96lezuWmrxsVOdT2JyyBkr4GRgi72uc4W4lrLZnHoNuxbTEZx75fFfgYKnYlGuWlbFDh8LfFjbIxt9psxsbRc9Vlc9mm3Kq3/b6mNbcRjUmf65l+7v741Xz75kuK5HtLYTzXbVltLDEP7Sa56QxpPtFvoXns1TTrzm9y5v6XFZ6iD6knXxebopnD96NM+6cuK5ClsLk0zw74xQ1MNrl0Ti3j4TRmbs+0AtPgavusRCT2Xs+D1PyJJK6I1grr6Nt+4vHoYR7lYw6tmEF/cuZ4+gUHi+6P7YXX5t8pcfRlentOuY9w6l89LZy7pR89WeeqPbevolX8BH/ABhyRUXTL21TeSKP7B9ty4LE/NkWlsN1pTTcrR1MfF0MgHXlNvWs8DU93iacuqS5nkldM5ZxZ5DGPabFrgQRw5j6bLt83hemm+u3l+hWp7TpnTGrvhlQ9uwyQEN65Rkbt57vC43LIJ4ymnuafhr9CzPos3lJCGMYwbmta0dgt7lTqT05OXXrMkczY1T8nU1EdrZJpW26GvIHqC+m4aenRhPrSfkilLUzCUx4ResPyj/tO71yVTpvi+ZOjoJwvovH5iL1SNKo5Y//AJOPF8mZz6BANW9TkmrP1o5B6GFw9lc57bU9OrT7JP8AMkdDkdLToy7JU35teplMLrAi9mW2823Z61zLsdw9HY959TSuc4yG93OJLv1jt3ryKUUorceQjGMVBbEvLYZ0GGXpZaj6r2NHb4xP7TfWoZVrVo0utN/vzK88TbExodab+nJnjXVWdkDf7uMt6vDce6yzpw0ZSfW7+SM6NLQnUl1u/kvUxG3OwXO3YOnq51ITuy1hjSSAN5IA7diN2DaSuz9niLHOYd7SQesGx7l5FppNbzyElOKktj1n46MixIIuLi4IuOcc4Xt0z1STvZn3GXNdxBIt2OHcQfWvHZoxloyXX+n6n7qn8rweam7l9a9o+kuC5s+R0Nh6a0/KlR1RflNW1yP8DDv/ADMwq9JkTW2MCO4vJeU9Fh6N/rXNY2enXk+7w/UmitRe/wAHeiLaGeUj5yew6QxoF/S5w7FzuYSvUSJobC1lQMggNDo00P8Ajcn97Uyj/SAp/wDpFX8Y3D3UP6YrzvL/ALGMd5zfiVNlbJH9XM39m49y73FfxMPJ9av6lSOpl8amqzlMIpudmdh/C91v3bL55i42qsuR2Go14/M03nXeyt97M/NqcFzIq2xEF1PeWh5l/cF5n/Tl3chSNjrg8pO8zH/Ett7P/glxfoR1ekbv4PHzFZ58eyuTzH5iLENhGNakl8SqegRj0RNXX5OrZfH/AHc2V6nTJf8AB68mT/epPyolx2O+auCLEdhTOJfMHqb3hd3mnyXxXMqw2nTGiVUyLCqOSRwYxlHA5zjsAAiaSSvnrpyqVnCCu27LxLd7Ih+Ka3AXiOkgLy9wYx8pyBznHK20Y22JPEtW8/8AAxo0/eYqpZdUdb4X2cyL3t3aKNRrbpKhgpXVM4le7lfBYwRxstk8QbXG99pcTuG5bHIKlGTqKjDRSttd29u3d4LxMKqeq5pdSflmX7u/vjWvz75kuK5GdLYTHXmfApB+tJ3NUvsx0qnBep5W3EQ1H+V5/uzvajVfO+lLj6GVMv8AIXPEpG8RwltNhM1MwktjppWgm17ZXHhs4q9g5uWMpyf9S5mMl8LOacX3R/bC7PN/lx4+hWp7TrmPcOpfPi2cuaVH5as89UfmOX0Sr+Aj/jHkioumXxqn8kUfmz7blwWJ+bItLYSt7bgg7iLKFOzuenJ+OUxa2WM72OIP4HWPcV9Gx9qmG012Px/9lOOqReVNUcvhmER3uZn0YdxvyI5Z9+vkD6Vx2E+CrWqf0xl/y+FfmLEtiRYC1JIURrbwsw4g6T6NQ1rweGZoEbwP2WuPnF3mQYhVcIob4O3jrXqu4q1VaRC1uiMi9Z84+31nd65OqrVJcXzJ1sOg/wD4vH5iL8xqoZb/ADOPF8mZz6BWWitK+1XKPFY9jT+MOHd3rQ+104/aYQ3tzfg0dT7LVYrTpva7PwJ7othWczwv3SQtINtxvcHbxBXB46v7uMKkd0vR3NxmWK0FTqw/0yfLX4oxqfDSaKpB8eCYEj7Iyu29RPoUs6yWIp22ST+qJp4lLF0rbJx560brR2lz4bK23jcpbrG71tVDF1NDHQfA12Pq+7zGEurR/fmR3Ruiz8vJwiheR9pzSB6sy2eIq6DhH+qSXgbbH1vd+7h/VJeCav6GRoNS56ppIuI2l3b4o9q/YocyqaGHdtr1EWcVdDDNLe0vX0PnB8PviAj2WZK89jCSPWAvcRXthHPrS8z3FYi2AdTe4rz1fUyZMJEuJviPi5y932bB5HaXW7VGsQ6eCVTfa3fs/Uhji3Sy6NRbbWXHZ6XNlpTRiWupYyPBc0AjoDnEj0AqtgKrp4SpPem+SKuW1nSwVWa2p+bSR7SYGyWtqQ4b4WGPmaXDJfrBj9awWMlDC02utp92vzuRxx06WDpOP9Tv221277kG1TeV4PNTeyvu3tH0u5c2cRR2HprT8qVHVF+U1bXI/wADDv8AzMjq9JkPqZgxpceA/wDxbDEVvdU3P93MUrsixJJvvJXKk51xoFgvxPD6anIs5rAXj9d/hvHY5xHYuerz06jkSpWRIFEen442F+ZFrBpdDbfEoH7uVaZT1yuMpv2vV3MfxM49Xw//AJVvQxhsKF0upslbVs4ctIf2nF38S7zBS97g4X3xS8rFWWqTLB+DzVXop4ifm5zbqc1vvaVwmPjaouBajsPfXj8zTedd7K3Psz82pwXMjrbEQXU95aHmX9wXmf8ATl3chSNjrg8pO8zH/Ett7P8A4JcX6EdXpG7+Dx8xWefHsrk8x+YixDYRXWg22JVX4D/9TV2GUO+Xw4PmytU6ZMvg9eTJ/vUn5US43HfNXBFmOwpnEvmD1N7wu7zT5L4rmVYbS9MY/wCWovulH/0lx+U/zKPGXJlip0CmaEn49QDgamL1SM/n610GeP4EuyXoRUi1ten/ALP/AD/+mqPsx/8Ab/t/7GVbcRLUn5Zl+7v741Bn3zJcVyPaWwl+vMeDSdcvcxTezG2r3ep5W3ET1ID+t5vuzvaiVbO+lLj6GVMv552Fc+tpKQ/46+bA3yyOzPfSSFzrAXOV22w2Bbj3UKWaKEFZKa1d6I73hc51xfdH9sLqM2+XHj6EFPadcx7h1L58WzlvSz52s89P+Y5fRK34CP8AjHkioumXzqn8kUfmz7blwWJ+bItLYbnRvFxVQCcNyXfI3Le9uTkdHvtxy37VnjMN9mqune+pPxSfqeRd1c5+05o8tbWR88shH4/DHqcF3eFvWwEbb428FbmitLVMmuq+qdMzB4r/APp218jx0tdyLL81hUkehcVifhdTtsvX0LC3FwLXmZGNYWjfx2lLGW5aM54juuQLFpPM4bOux4LaZTjvsldSl0Xqf17uV0YVI6SObv6RDXujkaWOa4tIIOwg2IPEHoXX08zg3aordq1oruHUaStIMji3cSVp6zTqSa2Ntki2HQTnW0Xj8xF65Gha/LFfM48XyZnPoEU1aUglhxJp22fC4dbczvcuQ9uKvu8dRfbUXi0jaZNVdKqpd3irFi4fBaaN3PTNHoLf+y+f4io5UmuqTNnXnelKPVN+pi4TSgvxCMjY5/tsv/EpcRVajQn1Lk0T4mq1DDTW5cn+h7aEttRx3533/bKizT8S7dnIjzd3xcrdnJGn0apchxCK3igtA6PDt6rK/jJ6fuJ9b+hfzCrprD1OvX+U/dW8HgzSc5a0dgzH2go85n0IcX6Hmf1PihDi/T0PrRumviFU/wCoXjte7+TSmNqfc6a67eSPMwq2wFKPXbyX6me+DLijXfXgPpaQD6rKBTvl7XVL9Ssp6WWuPVJeev6n1Vx5sTg/Uge71ln8S8pztgJrrlbk/QxpS0cuqdskuT9DcvYBIHgXcW5co2udY32DmFz1XVfD0auJ/gUo3d7+hr1JunovZe/YtRT2qTyzD5iTuK/QvtHt7lzZoKJka0/KlR1RflNW0yP8DDv/ADMjq9Jlc43U3IYNw2nr/wB96r5lX05+7Wxc/wBPqZQWq5MtS2hxrKsVMjf0emcHG+58g2taOe2xx6LD6S0GNr6EdFbWSxR0mtMSBAarSqpMdHUvb4zYZC3pdlOUemytYGCniacXsbXPWYydkzBo9CqJsbGmnYSGtBPhbSBbnU9TNMU5uSm9bPFCNthTWsLDmwYhPHG3KzwC1o3AFjb2v03XaZTXlWwkJyd3rv4sr1FaRvPg/wBRlqa+Hb4QjeOwuB9sLk84ho1O9k9PYb/Xj8zTedd7KvezPzanBczGtsRBdT3loeZf3BeZ/wBOXdyFIz9bh/rJ/m4+4rb5B+CXFkdXpG9+DyPkK3z49lcjmHTRYhsNLrlpCyvc/hLCx1+lt2H1NHpXU5DU0sC4/wBLa9fUgqr4iQ/B8NsLnPNUyflRLlscr1Y8FzZNHYU1iPzB6m94Xc5p8l8UVobS8MfP/DMP3ag9qFclk/8AM4/7/wAsixU6BT1A79Ow/oqY/wAyNb3O+iuDIqRamvRwvRjj8ubf6ap+zC+a/wDH/sZVtxEtSXlmX7u/vjVbPenLiuR7S2E9120hdSwygbI5rO6A9pHtBo7U9mqiVecHvXJ/S4rLUQbUif64m+7O9qJeZ6rTlxXIUi8ccrRBTzTONhHG93oaStJhqTq1oU1vaXmSydlcjr6Mw4EYjvZQkHr5K59a2Kq+9zVTW+f/AGMLWh3HOmMkBrDzPHcV1GbdCK7SCmdcx7h1BfPy2ct6WfO1nnp/zHL6JW/AR/xjyRUXTL41Tn+qKPzZ9ty4LE/NkWlsPfVsy2Hwn67pn9j5XvHqcFczh3xkl1aK8IpGNPolV62abJiUp/vGRv8A3cnexdXkNTSwUV1Nrzv6kFVfEZ/wfYS6eulN7MDWNG2w5RznOA/0237Fy+aSTlq3tsmgXYtSSBAVnrQ1Xtriammyx1NvCB2MmA5z9F9tx47jzi7hsW6fwy2GMo3KBxjBp6V/J1EL4nczwQD9l25w6QSttCpGavFkdi+54j/4YiaAXEwQEBoJJvIw2AG0naquXVFDMFOWxaX5WZTXwGJqe0cqYYaqWeF0XLPYWMeMri1odclh2jxhvtxXJ+2mGljlGtR1uOk7LqevV1tWLGFloOzJoyGzmW3NY5vrbbuXzT3l4SvvafM2jneMr72nzPKkgyzTu+vyZ9DSPcs6s9KjTXVfmSVZ6VGnHq0uYwim5OIM5nP9byV5iqmnVcuHJHmKqe8quXDkjCpKXLVVezZIyJ3qc0+yrM6mlhqXY2uRZq1dLDUf7XJcn6nloPTZKRl97y53rsPUAmaz0sQ11WRnnFTTxUuyy/fie+BU2WWrf9ec26g0e9xWOMqXp0o9Uf3yI8ZU0qdGPVHm36JGTVQjl4JOIEjP2gHfwKGlL+BUjwfnb1Iac37ipD/F+Dt6n5yX6S6Q7mwAX63uJ9le6X3ZQW+T5L6jSf2dQW+XovqSHC6bK3MR4bwC7nHM3qHfc8V9IyvAQwmHUUvietvt/Q1WIq6UtFbFs+veUtq7wGppsbjE8D4wIZAHEXY7YT4Mgu0+m67POcZSxXxU3dal+/EpU4uO01euOsyYnUAbXuEQA/ym7VscDi/c5fBLpPS7vieswlG82YWhOqqrrXCSdrqaC9y94tI/nDGHbc/Wds2327lp6+MhDo62SKJ0TgmExUsDKeBuSOMWaN/SSTxJJJJ6Vp5zc3pMkM5YgICCay8Xm5F1PT01RK7OwveyJ7mZWkSZWuA8Imwbs2bSt1ldKjTl7+tOKVnZX13erZu69fYRzbepEl0cxz43Hn5CogIsHMqI3RG5F/Bv4w6QtTUp6DtdPgZplR61aWeer5anpKqVpia02gmHhNLudu6xG5dTl2Phg8N7qbTldvVJWs7b+O4hnHSdzW6q46qjxB9RU0dWyN8T2EimqHWN2ubsay58S3atZj6qxCb0le99qM4qxZWtjA5qqkjfTsMj4n5+TGxzmuFjlB+kLg26+OxY5Pj4YSpJzW1W77ipHSRU+r19VS4kKh9BVv8AAczIyJ+YFwABJcAANm0m1lPmFeOJvK6XeeQWiZ+sHDMQdVukdSzTPka1x5GOR8ceywjztBzFoAudlySthhc1w9GgqVFbN8mlftt29XmYSptu7JPqLZLTNngqKepikmkDml8EzWWDCTeQsyt3cSL7Fz+NtJqUWn3omiSHW3ozJV0okp2Z54blrOL2u2OaOc7A4D9UjipsszB4VyjukvB9fM8nDSIhqhqqiKinoW087KiSZzmySRPbFG1zGMLnvPFuRxy73Gw4kj2r7p1ozqP4Ut212u7d+y+7aeK9rIruuwKve3I2gqwNlyYJuHRlW8xmaU660YtJcURxg0XfBRvq8DFGyOVk0dNTsLJopIbyRNY7K0yNAd4Udsw2BaDB144bGxrS2XezXqd16kslpRsUrHhtYysgd8RqbwSsdk5KTM7K4OPC30d+5bfH4+nilqaSs9/WRxi4lo6xNHqyrh+PCJ/KMsGUYLXPbDtuTlvmmLrOLRewsNpCrZZmlPCR90o3vrbvv3dyXnrMpwctZCdWL6qlxF0zqCqfnjdHkZGW2JykFzpLNaLssSSN/Yo8wqxxF5aSV3cQVi73YRLVUL4K0tEkwcXcnYiO7szA0keFk8EXO8tWupYpUK8atJdG3fqs/HXwM3G6syo9EMNqMGxV0lZDI6J8b2CeGN8rNpa5p8AE/QtbeLq5iq6xcHJPXe5jFaJadY44i1kbGSMpS5rpZJGuiMoacwjZG6z8pIGZzgBl2C97iGg44S9RtOdrJLXa/wDqb2XS2Ja77bW1+v4tW4y9NJLUc8bWSPdLFIxjY43ybS0gXyA5R0lRZfZYiM5NJRabu0tj3dfBHs9ljm3FdHMQfZooKoAbb8jKb+huxdDi8yp4hqzSS7UQxg0dRYRXtmjD2tkaN1pY5IXbP1JADbpsuTlHRdiwUPrS0Rq4aiZ0NO+WGZznh8bXPy5yXOa5rQSCDxOw3C6enm8amGjReppJO/Z1EDp2lcl2gGI1cmHR4fHRzwPa1zHVUrckbGucSXMDrOe+xsGgb7XNlqX7qnX97N6S22W/sfUiTW1Ys/DqNsMUcLBZkbGsaOhosO5UK1WVWpKpLa234mSVlYq3XTgdRJLDPTwSTfJljuTaXZSHZm3A2/TPDgt9lGZQw2HnTb1t3Xhr5EVSF3cz9QmGPhoJnSNLXvqZAWuBDhkDWEOB2hweH7CtVjpJ1FbqJI7Cy1SMggCA+JYmuFnAOHMQCPQUvYH7GwNAAAAG4AWA6ggPpAeMtK128becbFq8Xk2DxL0pxs+tan9H3okjVlHYeDsNbzuHTs94WtXsthL65T8V9CRYmXUj7joGgW2npO/1bPUrqyDAKDhod93cxlXk3fYYU9CQSQL32XG+3MfSVyWOyLF4aX8NOcd1tb71+0WYV01Zs8MOw4tY2MAgMaG3IsNg9aU8jx2Lm6jjo31/Fq8tb8iSviFKTm3rbuZ1Phgbv4kkgbLk7yStzhfZdJqWJnpdi+u23gVp4ly2H3LhzTu2W3cej3qbFezGHnroycOzavr5mMcRJbTz/oy5F3XbxFt/Re+5Y4H2ZjRqqpVnpW12tbx1mf2qy1LWbFdSVAgPL4szNnyNzfWsM3N42/cvdJ2sD1XgCAIAgCAIAgCAIAgCAIAgCAIAgCAIAgCAIAgCAIAgCAICL6Z6axYfybXMdJJJchjbCzRsu5x3bdg57HmW0y7KqmNu4tJLe+SMJzUTJ0Y0tp62B88RLRESJGvABYQMxuQbEW4gqriMLOjW91e72at56pXVz90GitRQvIs6bNO4dM7zMb/6luxZY+MYYicIbIu3hqEdhvlTMggCAIAgCAIAgCAIAgCAIAgCAIAgCAIAgCAIAgCAIAgCAIAgCAIAgCAIAgCAIAgCAIAgCAIAgKi174NNlZXRAOaxnJyXIBYMxc1wB8ba4iw6Olb7Ksy9xSlQS1t3T7rPlqIpwu7mNq4w1stEaKje6SOZ4dX1ThkAaQA6CCMnOXOa3LnIsAXG9yGipUrSpVVVeprYtve9xkldWLkYwAAAWAFgBuAHMta227szPpe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" name="AutoShape 5" descr="data:image/jpeg;base64,/9j/4AAQSkZJRgABAQAAAQABAAD/2wCEAAkGBxQTEhQSExQWFRUVFxgaFxUWGRUVGhgcGhwgFxwcFxQYHCgiGBonHBYcITEiJSkrLi4uGB8zODMsNygtLisBCgoKDg0OGxAQGywkICU0Liw0MiwvLCwvLzQtLCwsLCwsLCwsLSwsLCwsLC0sLCwsLCwsLCwsLCwsLCwsLCwsLP/AABEIAIcBdQMBEQACEQEDEQH/xAAcAAEAAgMBAQEAAAAAAAAAAAAABgcEBQgDAgH/xABREAABAwICBQYICgYIBAcAAAABAAIDBBEFEgYHITFBE1FhcYGxIjI1c5GhssEIFCMzQlJydIKzJGKSosLRFSVDU2ODk/AmNsPhFhc0REaj8f/EABwBAQACAwEBAQAAAAAAAAAAAAADBAIFBgEHCP/EAEARAAIBAgIGBwUGBQQCAwAAAAABAgMRBAUSITFBcbEyUWGBkaHBBhMiM9EUJDSy4fAjNVJickKCosIV8SVDkv/aAAwDAQACEQMRAD8AvFAEAQBAEBq8c0hpqRuaolay+5u97vssFy7sCtYXBV8TK1KN+S4vYYyko7St8c1vv2ilha1o/tJzcn/LaQB2uPUujoezlOC0sTU7lqXi/p3kTrPciCYrrGq5b56yQA8IfkgOoxAG3WSrkaeWUOjBSfDS/NqMbze80FRpM5+x75nj9d5d7TipFmNGHy6dvBcjzQe9ngMbaCNjh07L9m1Zf+Vi9sPMe7NlR6YysILKmoZbd8pJb9kOIssftWCqap013xT/AFGjJbyY4LrWrGWDnx1LRvD2gOt0OjtbrIKgnlGX4n5T0X2P0evke+8mtpYGj2tClnIZMDTPP1yHRk9Eotb8QatNi/Z/EUVpU/jXZt8Po2SRqp7SctN9o2grRNWJT9QBAEAQBAEAQBAEAQBAEAQBAEAQBAEAQBAEAQBAEAQBAEAQBAEAQBAEAQBAEAQFY6cazhGXQURDnjY6c2LG84jG57h9Y+COnbbp8tyLSSq4rUtttj7+pdm3gQzq7olOSV01VPlibJUzyHafCe4++w9AW0r5lTow0KKSS7l3L995GoN7SeaP6laiaz6+fkgdvJR2e8dbvEaeoOXOYjM3N32vrf0/9EygWHhGq/DIBspmyu4umJlv+F3gjsAWvniqst/gZ6KJPS4ZDGA2OKNgG4MY1oHUAFC5N62z0yJImu8ZoPWAe9Y3Bqa/RSim+dpIHnnMbM37QF/WpI1Zx2NnlkQnHdSdFLd1M+SmfwsTKy/S15zehwVmGOqR6Ws8cUVlpLohiGHeFNHy0A/to7uA+1su38Qtt3rfYPOXsbv2Pb3MilTNjoZrDmowMt56e4zQE7WDiYr+Kf1fFO3jtVrMMNQx1P3sF8S2229638dvbqsYwbi7MvbRvSKnroRPTPztOwjc5h4te36J794uNq46pSlTloyLCdzaqM9CAIAgCAIAgCAIAgCAIAgCAIAgCAIAgCAIAgCAIAgCAIAgCAIAgCAIAgCAqfWtpwQX0UDrAC08oNuuNp9o9nOuqyXLIxj9rr8Uv+z9PHqIKk/9KK00T0YqMWmMcXydOy3KSkbB0W+k48G9pXuZZpfVu3Lr7WIQOh9FNFKbD4uTp2AEgZ5Dte887ne4bBwC5mrWlUd5EyVjeKI9CAIAgCAID8c0EEEXB3g8UBUGsXVSPCrMNbkkbcvpm+K8ceSbwd+ruPCx37PB5hOlJXff9ewwlC5WejekU1DMKunuLG08BJDXgHaHDuNth2863OLw9PE0vexXHsfWuxkcW4ux01o7jUVZTx1MJuyQXsd7Txa4Dc4HYepctUg4ScWTpmyWACAIAgCAIAgCAIAgCAIAgCAIAgCAIAgCAIAgCAIAgCAIAgCAIAgCAICPad6QfEqN8oI5R3gRA/XduNuIaAXfhWxyvB/a8QoPorW+C+uzvMJy0Uc4U9BLW1UdHESXyu8NxubfSc5542F3Hn610ubYxRWgti/aXd+9hDTjvOndHMDioqeOmhFmMG/i48XOPFxO1cZUm5ycmWUrGzWACAIAgCAIAgCAICoNb+h7WO/pCFtg+zahoGwkmzZCOck5T1jpK6b2frxlN0Z7WnbtW9PhtXZfsIaq3kd1M6RGkrjQvPyFUfAv9GS3gn8QGTpOTmVfNsH7uTtu5fv1PacrnQK0JKEAQBAEAQBAEAQBAEAQBAEAQBAEAQBAEAQBAEAQBAEAQBAEAQBAEAQFMa7sUvURQX8GGIvdzZnnvDWfvLsPZ+mqWFqV3v5RXq35Feq7ySPr4PWCXbUV7x4T3ckw8wFnvI6yWj8JWhzGq5S0XxZLBFyrWmYQBAEAQBAEAQBAEBjYnQtnikheLska5ruoi2zpUtGrKjUjUjtTueNXVjlTHYZIH3vlmp5SMw4OY61x1OaF3OZxjWoxqx2PlJXRWhqdjqfBMQFRTw1DdgmjY8DmzNDrdl7Lg5x0ZNdRaM1YgIAgCAIAgCAIAgCAIAgCAIAgCAIAgCAIAgCAIAgCAIAgCAIAgCAIDnDW1OTXVpJ3FjR0Dk2Af76V3GGWjlMbdXORWfzC29TcAbg9Lb6QkcesyOXIYt3rMsR2E0VY9CAIDGNczNlv2rRz9oMHCr7tt2vbStqvz8iZUJ6Nz5ramws07T3KvnubqhQUaEvilvW5dffu/Q9pU7vWa3A68v232Fzh6HEBaXKMdPD41UpybjKyd3va1Px1FvGUFDVvSXLWb1d8a0w5MQaHZdvHb1Wv3rQV/aHD0qzp2bSdm1u+tieOHk46RmLfJpq6IAvQEBzdrYgDa+uaN2Zju10bJD+84rucNeplMG+rlJ+iKz1VC4NUFQX4PRuO8Ne3sZI9g9TQuOxStWkWI7CYquehAEAQBAEAQBAEAQBAEAQBAEAQBAEAQBAEAQBAEAQBAEAQBAEAQEA091iCkcaenDZJx47jtZF0EDxn9HDjzHoMqyR4le9raobut/Rdvh1kU6ltSKM0mxB0oe+VxfLK4EuO8237BstsHVYLoceoUaCpQ1LYlwd/3xIY63cuPDKgx6MRPba4iba4B/trcePSuVwlJVcwUJXs29jtu7PPrWp6ieTtA2GpzGpailmEr3SclOWMLzmdlyNcA52920naVHm8YxxL0UlwVl4HtPYT9awzMKtq7XaN/E8y5XPM8VJSw9HpbG+rsXby4lilSv8AEyPma1Tk54u5x911x/u/u+l2m10L4fS6n6GZO6zXHmBPoCgpq8ku0rwV5JGt0Zd8gOhzv5+9Wsa7VbouZgv43cjfx4iS3n3i/VsW6XtNiYUnTnFOVul6tb34GrlhkpGpfL+kNb/huPpc3+S0K10G31rk/qXlD+A5dq5MktMfAb1BfTMrk3g6Tf8ASuRp6nSZ6q+YFOaGaT1NTjLGSyvc3LOeT8VjbXDbMbsOzidq6XNaFLDYdU6cEr2d9rfe9mu+pathDBtu7I5rRYDilYDuJiB/0I1u8pgp5dTi9jUvzSIqjtNnlobrClwsRQPvNS5neDYB0YJueTPW4mxNjt3XutRmOWUoK2vSeu+7dqa9SSE2y/8ACMTiqYWTwPEkbxdrh3EbwQdhB2ghcxKDi7S2k5mLEBAEB41lUyKN8sjsrGNLnOPBrRcnZ0BZ06cqk1CKu3qQbsa3BdJ6SqcWU8zXuAuW+E11t18rgDa5G3pVjE4Gvhre9ja/D0MVJPYbhVDIIAgCAIAgMTEawxNDhFJLc2tGGkjZe5zOGzYpaNJVHZyUeN/RM8bsQ7/zaoLXPLAWvcsHuctvP2exUE23HV2/oR+9iTTDqxs0Uc0dyyVjXsJFjleA4XHDYVpZRcW4vcSmQsQEAQBAEAQHlV1LI2OkkcGsYC5zjuAG0krOnCVSShFXb1BuxBW62qHlMpEzWXtyrmgNHSW5swHZfoW5q5BiKVJ1JOOrdf8AS3mRKqm7E9jkDgHNIIIBBG0EHaCDzLRkp9IDwoaxkrBJGczTex2jcS07+kFSVaUqctGW39s8Tue6jPQgCAICMawtJPiVKXsty0hyRA8Cd7iOZoueuw4raZTgfteIUZdFa39O/wCrMKktFFE4W2MyOkqHEsYC9zbnPM4nYwHfdzjdzuADj0rsMznilRVLBq05vRUrfDTVtc2tnwrox3ystlyvDRveWzmRLG6jPK42AAJ2N2NF9pDRwAJsOgBarFSvU0bt6No3e121Xfa3tM47C9af/lZnmm/nBazLv5nHi+TJJ9A89QL/AAK4c0zD6Wn+Shzj8Q+L5insLQrKkMFuJ3Lj85zaOCp6Mdc2tXZuu/TrZZpUnN33Efll+XY3nY/vb/JfP1eVGUpda9fqbWMP4Mn1Nepq6uS1dH1Aem/81YpR+6vvf78C7SjfBy8eRtsSdaKQ/qO7lTw9vexv1lHDq9WK7UYGix+RP2z3BWMevjXAtZl83uMnBJs0QP6z/aJ96jxkdGpq6kQ4uGhVt2LkeAf+m25oreu6kt907/Ukt9zv/cSiiqW5QCbEc667I83w6wsaVWajKOrXq36rPyNNVpy0rpGWCunjJSV4u6K5QOq198YiO+8c59IXV+0KtZdi5sgpHlrO8q1fXF+RGtzkv4Cl3/mkR1OkyG4pBmjPONo7N/qUuY0tOi3vWv6nkHrJPqS0xNLVCkkd8hUuAF9zJTYNd0B1g0/hPBchjaGnHTW1FiLOj1piQIAgItrNquTw2pP12tZ+24M7iVtMlp6eNp9mvwVzCo7RZU+qKsyYwxnCSnkb23D/AOBbb2iV5LsS9SOidArlScIAgCAIAgPl+49S9W0HJOIfMO6m94C+kZm/4L4rmU4bTp3QbybQ/dKf8pq+dVfmS4strYbtRnoQBAEAQBAa3STCvjVLNT5svKMIDrXsd4JHEXAVnB4j7PXjVtezPJK6sUNJqqxWWYRPjjZFm2zCRjmW58t856BlHZvW6xOcqtHW+4iVOx0DhVEIIYoGkkRRsYCd5DQG3PTsXPSlpNsmMLSzGRSUks5tdrbMB4vOxo9J9F1awGFeJxEaXXt4bzGUrK5hauTfDaUk3JYSTzkuJPrUmayUsZUa2Xt4ajyHRRJFrzMIAgCAonW5ipmrzEPFp2hgHDM4B7yPS1v4F3mQYdUsIp75u/ctS9X3lWq7yIUt0RkYrh8pJ9t3eVydX5kuL5k62F9xH/hWPzbPzwqWW/zOPf8AlZlPoHlqA3V/nYvZcoM4+e+L5ntPYTzEpbys6XO9TSvj2aVvfYmvPcrLwaXobjDwtSfBc0a+Z36VGP8ADd3/APZUofhpcfoWoL7tJ9qNPiEn6aDzOZ7lcoxX2bufqbChH7m12P1N5jjrQSdVvSQFr8Ir1Ua3Bq9eJhaNutA88znH90K1jFerBfvaWcer10uxczy0Tn2PZ1O9Ow9wTMI7JdxnmcNcZdx9Mf8Ap5+zb90FeSjbCL97zxr7kv3vNnic5YwEby5gHa4e66rYaCnOz6mUsPTU52fU35GxpqktNuB4e8LY5RmtTBVEpO9N7V1dq7efhapUpaSuUnql8rweZl7l939o+kuC5s1NEazvKtX1xfkRrb5L+Apd/wCaRHU6TIwtm1dWZgReojyPIGyx2e5clUhoScHu1E6Z1poFjfxygpqgm7nMs/h4bPAfs6XNJ7VzdeGhUcSZO6N+oj0ICvtdVVloo4/7yZoPU1rnd4HpXQ+zdPSxMpdUX5tIirP4SpNEKnksWoJL75cn7Y5P+NbHPoXV+zkzCkzpxcaWAgCAIAgCA8nTNOYBwJANxcXHWFmoy1OwOTMQ+Yd1N9oL6NmnyXxXMpw2nTug3k2h+6U/5TV86q/MlxZbWw3RNtpUZ6eLayMmwewnmzN/ms3Smtdn4Hlz3WB6EB8SzNaLucGjnJA71lGMpakrg+gb7QsQGuB2jajVgfqA8auqZEx0kjmsY0Xc5xAAHSSs6dOVSShBXb3IN2KG1jaaGtfZlxTxXLAdhebeO4cNmwDgCb7TYdxl2XrAUJVJ9NrX2dn1ZVnPSdi1NVUmbCaM/wCGR6HELi8T82RZWwlagPQgCAIDmDGqkyVE8h+nNI7sc8kDsBt2L6hhoe7owh1JLyKUndmGpjwi9Z84/wC07vXJVOnLi+ZOi/cltFox/hRH0zNPvVPLP5nHv/KzKfQMHUdPlbX23mWPs8Fy5j22zWpg6uhTXxS0tfVr6usnwtNS2k1rpPl6cc+fusvmNJXo1G+w3lGP8Co+HM8Zn2rWDnjI7z7lnBXwjt1/QkhG+Dk+36Edr6kColcT4km3qFitnRhelBLekbahSbw8IreuZItJ5bQ2+s4D+L3LVYGD9431L9DU5dC9a/Uv0NBQV2WhrHc0hYO1rG95Wyq0tLF0o9l/Ns2lahpY2jHsv4Ns9NGKm1SGcHROPoLbe9Y46n93cupr1MMxp3wzl1Nev6HtDVg1ucHZyhbfqvH3qOVKSw2i+q/qYSpOOD0Wtdr+pstIZ7Ogb/iBx7CB7yq2BhdSl3FPA07xm+y3iejqn9PbHzU7ndpkb7mrBU/ubl/cuT+pgqX3Fz/vS/4v6lX6pfK8HmZe5foP2j6S4Lmzl6J6a0x/WlR/lflMW1yP8DDv/MyOr0mRRbUwNBjbLSX5wD7vcuczCNsQ+2zJobC9fg8VhdQzRE35OckDmD2tPeHetc1j42qJ9hNDYWqqJkEBANZ8XKNkbwipJZT18pFlPojeugySWhKL/qnFf8ZX5oiqayi6ip5KSCb+6mY79k5v4Vvc5hpU13rxRFTes6ya64B51wRaKq14YdEGwSiNnKPkIc/KMzgGbAXbyAus9ma9RynDSeilqV9W0grJbSI6n3D+mGNAAAgkvbZvtvT2hxFSX8NvUrCkltPTWnhsMOIObFEyNvJxus1oaLkuudnHpW1yOvUq4NOcm3drW+BHVSUtRLNQdS58NZmJNpwBck2GW1h6Fyeb1HUr6X72limrI2et/SJ8EDKeJxa+fNmcNhEbbXAPAuJAvzByuez+CjWqurNXUdnF/T6GNWVlZEU1W4FFU0NXMBydRHM9sM7CWuZljaRu3tJJuDvDiFNjc1qvFKLd6b/0vY1fnvT3M8jBaPaVnih+RP4e8Locz+S+K5kMNp0hgGItpsGpqhwJEVDC8gbzaFpsOknZ2rgYUHXxPultk7eZabsrldUen9M9xficLp8ztt8r4YgTYBlMdhA2XcbuPoC6fGZdUw1LSw09BLq1Slxlt7tSRDGak9Y1uYDSwuppqeONjZmvuI2tDDlyFrmtGwXDzu37FL7P42vWjOFWTejazb1677+48qxStY9tS2kkzquWhc8viEPKMDiTybmloIaTuaQ/duFhbeb6rP6cffOSSVrLVv1X19pJSeotbSHF2UlNLUP2iNtwN2Zx2NaOkuIHatPhMNLE1o0o7/LrfciSTsrlQ6vaw1+LvdVhs7vi8jwHtDms8NjQGNdcNABI/mSV0mb1PsdGOHwz0VqvbU3t2vz8CGmtJ3ZItY1PLh8BfRO5GnlOWWNgAEZO3PD/AHWba12XjYixJKr5VWpYuf3paUoq6b3pbpddtqv2p6tR7NOK+Eyaegim0ejdJEx5ZRuezM0OyOyHa0ncelVcPi6rzLSjJrSkr26r7GZOK0CjqucxtGQlpc4DwfB693UurzSrKNG3XqK8FrOqq3D4p4xHNGyRmw5XtDhcbjY8V8+pVqlGWlTk0+zUW2k9pzHpNGGyVbWgANlnAA2ABr3AADmAC+g1pN4FN7XGPmkVF0i3dVWi9FLhdNLLSwSSOD8z3xsc42kcBdxF9wHoXE1sTWo1m6c2uDsWVFNazN1l6NU39HSvZTxNfC1mRwY0FrBICWtNtjbOds6Sr+TY+v8AbIxlNtSbvret228dhjUitEpLDcjaujDo2OY6ojD2ua0gtLgHAgjiD6l0Oc4irClowk1e+x9RDTSudD6V6L01RSOjfEwCKJ4hIaByVhsycw8EbNxAXIYDH16FdSjJ62r9vHxLEopo0erHQ+COhjllhY6WoaJXlwBsHbWNF91mEX6S5MyxlWtiJOb2auFhCKSKTX0UqBARetHyj/tu71yVTpvi+ZOjoCX/AJWi8zD+a1Usr/mcf935WZT6BG9UNSAMRj42a7sDXA94XGe38PvdGf8AdJeaZsstpt2luvFG6p8bJNCSdrS1rjzi+Un0ELl54VJVktju+/adfUwSSrpbHd+plYpjFsRY0bmPjYT17/b9RUGHwqeDbe1pv6ciDD4O+XuT2tN/TkRurrMxqSfpvJHaSO6y2UKeioJbvobelR0VSS3LkiQ6SYneOiPBzC89eUDvJWvweHSnWXbbzuarAYW1Suup282aJlTahe3i+oBPYwHvAV5074lT6o+psnTvjIy6oep+YLinJTtld9Fjhs+wbDtdb0r3EUVUpOHXbnr8j3F4X3tB01va5q/kYtLXFpZf6MjXk89iHd4JUk6akmutWJqlBSUrb015WNnpXi5lnlDT4As1pH6u8g9LrqtgcOqVKN1r2+P6FTLcJGlRi5LW9b7/ANDY4djAdXyT8Pi5t+FjXH1tKrVsK1hVSX9XNtepTr4NxwUaO/S5trk0RbVN5Xg8zN7K+3+0fS7lzZ8/onprT8qVHVF+U1bTI/wMO/8AMyOr0mRNbYwNFjo+UH2R3laDM3/H7lzZLDYXD8G4/J132oe565rMdsSaBc61pmEBE8TpOWfifEfFWQW6ckkh9UzVtqNT3UcP/k5ecV/1ZG1e5zniwvET1H/fpXYZpG9Hg19CvDadRaJVnLUNLL9eCInrLBf1r55VWjNrtLaIRrx+ZpvOu9ldJ7M/NqcFzIq2xEF1PeWh5l/cF5n/AE5d3IUjY64PKTvMx/xLbez/AOCXF+hHV6RvPg9G8Naf8ceyuTzH5iLENhp9cVTmxDLwjhjHpLnn2guoyCGhgnLrbfkl6EFXpG9+D82+GVA56qT8qJctjHasnwJ47Cm8S+YPU3vC7rNPkviuZVhtOjsGwwVOCU1OTl5WhgbmG3KeSbY242NjZcFSxDw+K96lezuWmrxsVOdT2JyyBkr4GRgi72uc4W4lrLZnHoNuxbTEZx75fFfgYKnYlGuWlbFDh8LfFjbIxt9psxsbRc9Vlc9mm3Kq3/b6mNbcRjUmf65l+7v741Xz75kuK5HtLYTzXbVltLDEP7Sa56QxpPtFvoXns1TTrzm9y5v6XFZ6iD6knXxebopnD96NM+6cuK5ClsLk0zw74xQ1MNrl0Ti3j4TRmbs+0AtPgavusRCT2Xs+D1PyJJK6I1grr6Nt+4vHoYR7lYw6tmEF/cuZ4+gUHi+6P7YXX5t8pcfRlentOuY9w6l89LZy7pR89WeeqPbevolX8BH/ABhyRUXTL21TeSKP7B9ty4LE/NkWlsN1pTTcrR1MfF0MgHXlNvWs8DU93iacuqS5nkldM5ZxZ5DGPabFrgQRw5j6bLt83hemm+u3l+hWp7TpnTGrvhlQ9uwyQEN65Rkbt57vC43LIJ4ymnuafhr9CzPos3lJCGMYwbmta0dgt7lTqT05OXXrMkczY1T8nU1EdrZJpW26GvIHqC+m4aenRhPrSfkilLUzCUx4ResPyj/tO71yVTpvi+ZOjoJwvovH5iL1SNKo5Y//AJOPF8mZz6BANW9TkmrP1o5B6GFw9lc57bU9OrT7JP8AMkdDkdLToy7JU35teplMLrAi9mW2823Z61zLsdw9HY959TSuc4yG93OJLv1jt3ryKUUorceQjGMVBbEvLYZ0GGXpZaj6r2NHb4xP7TfWoZVrVo0utN/vzK88TbExodab+nJnjXVWdkDf7uMt6vDce6yzpw0ZSfW7+SM6NLQnUl1u/kvUxG3OwXO3YOnq51ITuy1hjSSAN5IA7diN2DaSuz9niLHOYd7SQesGx7l5FppNbzyElOKktj1n46MixIIuLi4IuOcc4Xt0z1STvZn3GXNdxBIt2OHcQfWvHZoxloyXX+n6n7qn8rweam7l9a9o+kuC5s+R0Nh6a0/KlR1RflNW1yP8DDv/ADMwq9JkTW2MCO4vJeU9Fh6N/rXNY2enXk+7w/UmitRe/wAHeiLaGeUj5yew6QxoF/S5w7FzuYSvUSJobC1lQMggNDo00P8Ajcn97Uyj/SAp/wDpFX8Y3D3UP6YrzvL/ALGMd5zfiVNlbJH9XM39m49y73FfxMPJ9av6lSOpl8amqzlMIpudmdh/C91v3bL55i42qsuR2Go14/M03nXeyt97M/NqcFzIq2xEF1PeWh5l/cF5n/Tl3chSNjrg8pO8zH/Ett7P/glxfoR1ekbv4PHzFZ58eyuTzH5iLENhGNakl8SqegRj0RNXX5OrZfH/AHc2V6nTJf8AB68mT/epPyolx2O+auCLEdhTOJfMHqb3hd3mnyXxXMqw2nTGiVUyLCqOSRwYxlHA5zjsAAiaSSvnrpyqVnCCu27LxLd7Ih+Ka3AXiOkgLy9wYx8pyBznHK20Y22JPEtW8/8AAxo0/eYqpZdUdb4X2cyL3t3aKNRrbpKhgpXVM4le7lfBYwRxstk8QbXG99pcTuG5bHIKlGTqKjDRSttd29u3d4LxMKqeq5pdSflmX7u/vjWvz75kuK5GdLYTHXmfApB+tJ3NUvsx0qnBep5W3EQ1H+V5/uzvajVfO+lLj6GVMv8AIXPEpG8RwltNhM1MwktjppWgm17ZXHhs4q9g5uWMpyf9S5mMl8LOacX3R/bC7PN/lx4+hWp7TrmPcOpfPi2cuaVH5as89UfmOX0Sr+Aj/jHkioumXxqn8kUfmz7blwWJ+bItLYSt7bgg7iLKFOzuenJ+OUxa2WM72OIP4HWPcV9Gx9qmG012Px/9lOOqReVNUcvhmER3uZn0YdxvyI5Z9+vkD6Vx2E+CrWqf0xl/y+FfmLEtiRYC1JIURrbwsw4g6T6NQ1rweGZoEbwP2WuPnF3mQYhVcIob4O3jrXqu4q1VaRC1uiMi9Z84+31nd65OqrVJcXzJ1sOg/wD4vH5iL8xqoZb/ADOPF8mZz6BWWitK+1XKPFY9jT+MOHd3rQ+104/aYQ3tzfg0dT7LVYrTpva7PwJ7othWczwv3SQtINtxvcHbxBXB46v7uMKkd0vR3NxmWK0FTqw/0yfLX4oxqfDSaKpB8eCYEj7Iyu29RPoUs6yWIp22ST+qJp4lLF0rbJx560brR2lz4bK23jcpbrG71tVDF1NDHQfA12Pq+7zGEurR/fmR3Ruiz8vJwiheR9pzSB6sy2eIq6DhH+qSXgbbH1vd+7h/VJeCav6GRoNS56ppIuI2l3b4o9q/YocyqaGHdtr1EWcVdDDNLe0vX0PnB8PviAj2WZK89jCSPWAvcRXthHPrS8z3FYi2AdTe4rz1fUyZMJEuJviPi5y932bB5HaXW7VGsQ6eCVTfa3fs/Uhji3Sy6NRbbWXHZ6XNlpTRiWupYyPBc0AjoDnEj0AqtgKrp4SpPem+SKuW1nSwVWa2p+bSR7SYGyWtqQ4b4WGPmaXDJfrBj9awWMlDC02utp92vzuRxx06WDpOP9Tv221277kG1TeV4PNTeyvu3tH0u5c2cRR2HprT8qVHVF+U1bXI/wADDv8AzMjq9JkPqZgxpceA/wDxbDEVvdU3P93MUrsixJJvvJXKk51xoFgvxPD6anIs5rAXj9d/hvHY5xHYuerz06jkSpWRIFEen442F+ZFrBpdDbfEoH7uVaZT1yuMpv2vV3MfxM49Xw//AJVvQxhsKF0upslbVs4ctIf2nF38S7zBS97g4X3xS8rFWWqTLB+DzVXop4ifm5zbqc1vvaVwmPjaouBajsPfXj8zTedd7K3Psz82pwXMjrbEQXU95aHmX9wXmf8ATl3chSNjrg8pO8zH/Ett7P8A4JcX6EdXpG7+Dx8xWefHsrk8x+YixDYRXWg22JVX4D/9TV2GUO+Xw4PmytU6ZMvg9eTJ/vUn5US43HfNXBFmOwpnEvmD1N7wu7zT5L4rmVYbS9MY/wCWovulH/0lx+U/zKPGXJlip0CmaEn49QDgamL1SM/n610GeP4EuyXoRUi1ten/ALP/AD/+mqPsx/8Ab/t/7GVbcRLUn5Zl+7v741Bn3zJcVyPaWwl+vMeDSdcvcxTezG2r3ep5W3ET1ID+t5vuzvaiVbO+lLj6GVMv552Fc+tpKQ/46+bA3yyOzPfSSFzrAXOV22w2Bbj3UKWaKEFZKa1d6I73hc51xfdH9sLqM2+XHj6EFPadcx7h1L58WzlvSz52s89P+Y5fRK34CP8AjHkioumXzqn8kUfmz7blwWJ+bItLYbnRvFxVQCcNyXfI3Le9uTkdHvtxy37VnjMN9mqune+pPxSfqeRd1c5+05o8tbWR88shH4/DHqcF3eFvWwEbb428FbmitLVMmuq+qdMzB4r/APp218jx0tdyLL81hUkehcVifhdTtsvX0LC3FwLXmZGNYWjfx2lLGW5aM54juuQLFpPM4bOux4LaZTjvsldSl0Xqf17uV0YVI6SObv6RDXujkaWOa4tIIOwg2IPEHoXX08zg3aordq1oruHUaStIMji3cSVp6zTqSa2Ntki2HQTnW0Xj8xF65Gha/LFfM48XyZnPoEU1aUglhxJp22fC4dbczvcuQ9uKvu8dRfbUXi0jaZNVdKqpd3irFi4fBaaN3PTNHoLf+y+f4io5UmuqTNnXnelKPVN+pi4TSgvxCMjY5/tsv/EpcRVajQn1Lk0T4mq1DDTW5cn+h7aEttRx3533/bKizT8S7dnIjzd3xcrdnJGn0apchxCK3igtA6PDt6rK/jJ6fuJ9b+hfzCrprD1OvX+U/dW8HgzSc5a0dgzH2go85n0IcX6Hmf1PihDi/T0PrRumviFU/wCoXjte7+TSmNqfc6a67eSPMwq2wFKPXbyX6me+DLijXfXgPpaQD6rKBTvl7XVL9Ssp6WWuPVJeev6n1Vx5sTg/Uge71ln8S8pztgJrrlbk/QxpS0cuqdskuT9DcvYBIHgXcW5co2udY32DmFz1XVfD0auJ/gUo3d7+hr1JunovZe/YtRT2qTyzD5iTuK/QvtHt7lzZoKJka0/KlR1RflNW0yP8DDv/ADMjq9Jlc43U3IYNw2nr/wB96r5lX05+7Wxc/wBPqZQWq5MtS2hxrKsVMjf0emcHG+58g2taOe2xx6LD6S0GNr6EdFbWSxR0mtMSBAarSqpMdHUvb4zYZC3pdlOUemytYGCniacXsbXPWYydkzBo9CqJsbGmnYSGtBPhbSBbnU9TNMU5uSm9bPFCNthTWsLDmwYhPHG3KzwC1o3AFjb2v03XaZTXlWwkJyd3rv4sr1FaRvPg/wBRlqa+Hb4QjeOwuB9sLk84ho1O9k9PYb/Xj8zTedd7KvezPzanBczGtsRBdT3loeZf3BeZ/wBOXdyFIz9bh/rJ/m4+4rb5B+CXFkdXpG9+DyPkK3z49lcjmHTRYhsNLrlpCyvc/hLCx1+lt2H1NHpXU5DU0sC4/wBLa9fUgqr4iQ/B8NsLnPNUyflRLlscr1Y8FzZNHYU1iPzB6m94Xc5p8l8UVobS8MfP/DMP3ag9qFclk/8AM4/7/wAsixU6BT1A79Ow/oqY/wAyNb3O+iuDIqRamvRwvRjj8ubf6ap+zC+a/wDH/sZVtxEtSXlmX7u/vjVbPenLiuR7S2E9120hdSwygbI5rO6A9pHtBo7U9mqiVecHvXJ/S4rLUQbUif64m+7O9qJeZ6rTlxXIUi8ccrRBTzTONhHG93oaStJhqTq1oU1vaXmSydlcjr6Mw4EYjvZQkHr5K59a2Kq+9zVTW+f/AGMLWh3HOmMkBrDzPHcV1GbdCK7SCmdcx7h1BfPy2ct6WfO1nnp/zHL6JW/AR/xjyRUXTL41Tn+qKPzZ9ty4LE/NkWlsPfVsy2Hwn67pn9j5XvHqcFczh3xkl1aK8IpGNPolV62abJiUp/vGRv8A3cnexdXkNTSwUV1Nrzv6kFVfEZ/wfYS6eulN7MDWNG2w5RznOA/0237Fy+aSTlq3tsmgXYtSSBAVnrQ1Xtriammyx1NvCB2MmA5z9F9tx47jzi7hsW6fwy2GMo3KBxjBp6V/J1EL4nczwQD9l25w6QSttCpGavFkdi+54j/4YiaAXEwQEBoJJvIw2AG0naquXVFDMFOWxaX5WZTXwGJqe0cqYYaqWeF0XLPYWMeMri1odclh2jxhvtxXJ+2mGljlGtR1uOk7LqevV1tWLGFloOzJoyGzmW3NY5vrbbuXzT3l4SvvafM2jneMr72nzPKkgyzTu+vyZ9DSPcs6s9KjTXVfmSVZ6VGnHq0uYwim5OIM5nP9byV5iqmnVcuHJHmKqe8quXDkjCpKXLVVezZIyJ3qc0+yrM6mlhqXY2uRZq1dLDUf7XJcn6nloPTZKRl97y53rsPUAmaz0sQ11WRnnFTTxUuyy/fie+BU2WWrf9ec26g0e9xWOMqXp0o9Uf3yI8ZU0qdGPVHm36JGTVQjl4JOIEjP2gHfwKGlL+BUjwfnb1Iac37ipD/F+Dt6n5yX6S6Q7mwAX63uJ9le6X3ZQW+T5L6jSf2dQW+XovqSHC6bK3MR4bwC7nHM3qHfc8V9IyvAQwmHUUvietvt/Q1WIq6UtFbFs+veUtq7wGppsbjE8D4wIZAHEXY7YT4Mgu0+m67POcZSxXxU3dal+/EpU4uO01euOsyYnUAbXuEQA/ym7VscDi/c5fBLpPS7vieswlG82YWhOqqrrXCSdrqaC9y94tI/nDGHbc/Wds2327lp6+MhDo62SKJ0TgmExUsDKeBuSOMWaN/SSTxJJJJ6Vp5zc3pMkM5YgICCay8Xm5F1PT01RK7OwveyJ7mZWkSZWuA8Imwbs2bSt1ldKjTl7+tOKVnZX13erZu69fYRzbepEl0cxz43Hn5CogIsHMqI3RG5F/Bv4w6QtTUp6DtdPgZplR61aWeer5anpKqVpia02gmHhNLudu6xG5dTl2Phg8N7qbTldvVJWs7b+O4hnHSdzW6q46qjxB9RU0dWyN8T2EimqHWN2ubsay58S3atZj6qxCb0le99qM4qxZWtjA5qqkjfTsMj4n5+TGxzmuFjlB+kLg26+OxY5Pj4YSpJzW1W77ipHSRU+r19VS4kKh9BVv8AAczIyJ+YFwABJcAANm0m1lPmFeOJvK6XeeQWiZ+sHDMQdVukdSzTPka1x5GOR8ceywjztBzFoAudlySthhc1w9GgqVFbN8mlftt29XmYSptu7JPqLZLTNngqKepikmkDml8EzWWDCTeQsyt3cSL7Fz+NtJqUWn3omiSHW3ozJV0okp2Z54blrOL2u2OaOc7A4D9UjipsszB4VyjukvB9fM8nDSIhqhqqiKinoW087KiSZzmySRPbFG1zGMLnvPFuRxy73Gw4kj2r7p1ozqP4Ut212u7d+y+7aeK9rIruuwKve3I2gqwNlyYJuHRlW8xmaU660YtJcURxg0XfBRvq8DFGyOVk0dNTsLJopIbyRNY7K0yNAd4Udsw2BaDB144bGxrS2XezXqd16kslpRsUrHhtYysgd8RqbwSsdk5KTM7K4OPC30d+5bfH4+nilqaSs9/WRxi4lo6xNHqyrh+PCJ/KMsGUYLXPbDtuTlvmmLrOLRewsNpCrZZmlPCR90o3vrbvv3dyXnrMpwctZCdWL6qlxF0zqCqfnjdHkZGW2JykFzpLNaLssSSN/Yo8wqxxF5aSV3cQVi73YRLVUL4K0tEkwcXcnYiO7szA0keFk8EXO8tWupYpUK8atJdG3fqs/HXwM3G6syo9EMNqMGxV0lZDI6J8b2CeGN8rNpa5p8AE/QtbeLq5iq6xcHJPXe5jFaJadY44i1kbGSMpS5rpZJGuiMoacwjZG6z8pIGZzgBl2C97iGg44S9RtOdrJLXa/wDqb2XS2Ja77bW1+v4tW4y9NJLUc8bWSPdLFIxjY43ybS0gXyA5R0lRZfZYiM5NJRabu0tj3dfBHs9ljm3FdHMQfZooKoAbb8jKb+huxdDi8yp4hqzSS7UQxg0dRYRXtmjD2tkaN1pY5IXbP1JADbpsuTlHRdiwUPrS0Rq4aiZ0NO+WGZznh8bXPy5yXOa5rQSCDxOw3C6enm8amGjReppJO/Z1EDp2lcl2gGI1cmHR4fHRzwPa1zHVUrckbGucSXMDrOe+xsGgb7XNlqX7qnX97N6S22W/sfUiTW1Ys/DqNsMUcLBZkbGsaOhosO5UK1WVWpKpLa234mSVlYq3XTgdRJLDPTwSTfJljuTaXZSHZm3A2/TPDgt9lGZQw2HnTb1t3Xhr5EVSF3cz9QmGPhoJnSNLXvqZAWuBDhkDWEOB2hweH7CtVjpJ1FbqJI7Cy1SMggCA+JYmuFnAOHMQCPQUvYH7GwNAAAAG4AWA6ggPpAeMtK128becbFq8Xk2DxL0pxs+tan9H3okjVlHYeDsNbzuHTs94WtXsthL65T8V9CRYmXUj7joGgW2npO/1bPUrqyDAKDhod93cxlXk3fYYU9CQSQL32XG+3MfSVyWOyLF4aX8NOcd1tb71+0WYV01Zs8MOw4tY2MAgMaG3IsNg9aU8jx2Lm6jjo31/Fq8tb8iSviFKTm3rbuZ1Phgbv4kkgbLk7yStzhfZdJqWJnpdi+u23gVp4ly2H3LhzTu2W3cej3qbFezGHnroycOzavr5mMcRJbTz/oy5F3XbxFt/Re+5Y4H2ZjRqqpVnpW12tbx1mf2qy1LWbFdSVAgPL4szNnyNzfWsM3N42/cvdJ2sD1XgCAIAgCAIAgCAIAgCAIAgCAIAgCAIAgCAIAgCAIAgCAICL6Z6axYfybXMdJJJchjbCzRsu5x3bdg57HmW0y7KqmNu4tJLe+SMJzUTJ0Y0tp62B88RLRESJGvABYQMxuQbEW4gqriMLOjW91e72at56pXVz90GitRQvIs6bNO4dM7zMb/6luxZY+MYYicIbIu3hqEdhvlTMggCAIAgCAIAgCAIAgCAIAgCAIAgCAIAgCAIAgCAIAgCAIAgCAIAgCAIAgCAIAgCAIAgCAIAgKi174NNlZXRAOaxnJyXIBYMxc1wB8ba4iw6Olb7Ksy9xSlQS1t3T7rPlqIpwu7mNq4w1stEaKje6SOZ4dX1ThkAaQA6CCMnOXOa3LnIsAXG9yGipUrSpVVVeprYtve9xkldWLkYwAAAWAFgBuAHMta227szPpeA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69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939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</TotalTime>
  <Words>52</Words>
  <Application>Microsoft Office PowerPoint</Application>
  <PresentationFormat>Presentación en pantalla (4:3)</PresentationFormat>
  <Paragraphs>11</Paragraphs>
  <Slides>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Papel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2</cp:revision>
  <dcterms:created xsi:type="dcterms:W3CDTF">2014-11-25T18:40:38Z</dcterms:created>
  <dcterms:modified xsi:type="dcterms:W3CDTF">2014-11-25T18:59:20Z</dcterms:modified>
</cp:coreProperties>
</file>