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7" r:id="rId4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2546-19B9-44D4-B89F-5146CDD5C0FC}" type="datetimeFigureOut">
              <a:rPr lang="es-ES" smtClean="0"/>
              <a:pPr/>
              <a:t>25/11/2014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0419-0E15-4D37-9E02-EA4FDC28B70A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2546-19B9-44D4-B89F-5146CDD5C0FC}" type="datetimeFigureOut">
              <a:rPr lang="es-ES" smtClean="0"/>
              <a:pPr/>
              <a:t>25/11/2014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0419-0E15-4D37-9E02-EA4FDC28B70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2546-19B9-44D4-B89F-5146CDD5C0FC}" type="datetimeFigureOut">
              <a:rPr lang="es-ES" smtClean="0"/>
              <a:pPr/>
              <a:t>25/11/2014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0419-0E15-4D37-9E02-EA4FDC28B70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2546-19B9-44D4-B89F-5146CDD5C0FC}" type="datetimeFigureOut">
              <a:rPr lang="es-ES" smtClean="0"/>
              <a:pPr/>
              <a:t>25/11/2014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0419-0E15-4D37-9E02-EA4FDC28B70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2546-19B9-44D4-B89F-5146CDD5C0FC}" type="datetimeFigureOut">
              <a:rPr lang="es-ES" smtClean="0"/>
              <a:pPr/>
              <a:t>25/11/2014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4AB0419-0E15-4D37-9E02-EA4FDC28B70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2546-19B9-44D4-B89F-5146CDD5C0FC}" type="datetimeFigureOut">
              <a:rPr lang="es-ES" smtClean="0"/>
              <a:pPr/>
              <a:t>25/11/2014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0419-0E15-4D37-9E02-EA4FDC28B70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2546-19B9-44D4-B89F-5146CDD5C0FC}" type="datetimeFigureOut">
              <a:rPr lang="es-ES" smtClean="0"/>
              <a:pPr/>
              <a:t>25/11/2014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0419-0E15-4D37-9E02-EA4FDC28B70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2546-19B9-44D4-B89F-5146CDD5C0FC}" type="datetimeFigureOut">
              <a:rPr lang="es-ES" smtClean="0"/>
              <a:pPr/>
              <a:t>25/11/2014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0419-0E15-4D37-9E02-EA4FDC28B70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2546-19B9-44D4-B89F-5146CDD5C0FC}" type="datetimeFigureOut">
              <a:rPr lang="es-ES" smtClean="0"/>
              <a:pPr/>
              <a:t>25/11/2014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0419-0E15-4D37-9E02-EA4FDC28B70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2546-19B9-44D4-B89F-5146CDD5C0FC}" type="datetimeFigureOut">
              <a:rPr lang="es-ES" smtClean="0"/>
              <a:pPr/>
              <a:t>25/11/2014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0419-0E15-4D37-9E02-EA4FDC28B70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s-E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Haga clic en el icono para agregar una imagen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BE2546-19B9-44D4-B89F-5146CDD5C0FC}" type="datetimeFigureOut">
              <a:rPr lang="es-ES" smtClean="0"/>
              <a:pPr/>
              <a:t>25/11/2014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0419-0E15-4D37-9E02-EA4FDC28B70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9BE2546-19B9-44D4-B89F-5146CDD5C0FC}" type="datetimeFigureOut">
              <a:rPr lang="es-ES" smtClean="0"/>
              <a:pPr/>
              <a:t>25/11/2014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4AB0419-0E15-4D37-9E02-EA4FDC28B70A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>
    <p:dissolve/>
  </p:transition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E:\PROGRAMAS\TICSaudio.wav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audio" Target="../media/audio1.wav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s-ES" sz="5400" dirty="0" smtClean="0"/>
              <a:t>Integrantes:</a:t>
            </a:r>
          </a:p>
          <a:p>
            <a:pPr algn="ctr"/>
            <a:r>
              <a:rPr lang="es-ES" sz="5400" dirty="0" smtClean="0"/>
              <a:t>Jaqueline Magallán Rodríguez</a:t>
            </a:r>
          </a:p>
          <a:p>
            <a:pPr algn="ctr"/>
            <a:r>
              <a:rPr lang="es-ES" sz="5400" dirty="0" smtClean="0"/>
              <a:t>Brenda E. López Parga</a:t>
            </a:r>
            <a:endParaRPr lang="es-ES" sz="5400" dirty="0"/>
          </a:p>
        </p:txBody>
      </p:sp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85720" y="0"/>
            <a:ext cx="8229600" cy="1828800"/>
          </a:xfrm>
        </p:spPr>
        <p:txBody>
          <a:bodyPr>
            <a:normAutofit/>
          </a:bodyPr>
          <a:lstStyle/>
          <a:p>
            <a:r>
              <a:rPr lang="es-ES" sz="7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DropBox</a:t>
            </a:r>
            <a:endParaRPr lang="es-ES" sz="72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35842" name="Picture 2" descr="http://www.communityschools.org/assets/1/AssetManager/dropbox-logo_stacked_2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071602" y="2714620"/>
            <a:ext cx="11072640" cy="4429133"/>
          </a:xfrm>
          <a:prstGeom prst="rect">
            <a:avLst/>
          </a:prstGeom>
          <a:noFill/>
        </p:spPr>
      </p:pic>
      <p:pic>
        <p:nvPicPr>
          <p:cNvPr id="5" name="TICSaudio.wav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/>
          <a:stretch>
            <a:fillRect/>
          </a:stretch>
        </p:blipFill>
        <p:spPr>
          <a:xfrm>
            <a:off x="142844" y="6553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87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" sz="7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SKYPE</a:t>
            </a:r>
            <a:endParaRPr lang="es-ES" sz="72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38914" name="Picture 2" descr="http://www.softgratis.net/wp-content/uploads/2014/01/icona_skyp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1500150"/>
            <a:ext cx="5357850" cy="5357850"/>
          </a:xfrm>
          <a:prstGeom prst="rect">
            <a:avLst/>
          </a:prstGeom>
          <a:noFill/>
        </p:spPr>
      </p:pic>
      <p:pic>
        <p:nvPicPr>
          <p:cNvPr id="4" name="soy skype.wav">
            <a:hlinkClick r:id="" action="ppaction://media"/>
          </p:cNvPr>
          <p:cNvPicPr>
            <a:picLocks noRot="1" noChangeAspect="1"/>
          </p:cNvPicPr>
          <p:nvPr>
            <a:wavAudioFile r:embed="rId1" name="soy skype.wav"/>
          </p:nvPr>
        </p:nvPicPr>
        <p:blipFill>
          <a:blip r:embed="rId4"/>
          <a:stretch>
            <a:fillRect/>
          </a:stretch>
        </p:blipFill>
        <p:spPr>
          <a:xfrm>
            <a:off x="142844" y="6429396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566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értice">
  <a:themeElements>
    <a:clrScheme name="Vértice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értice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értice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23</TotalTime>
  <Words>12</Words>
  <Application>Microsoft Office PowerPoint</Application>
  <PresentationFormat>Presentación en pantalla (4:3)</PresentationFormat>
  <Paragraphs>5</Paragraphs>
  <Slides>3</Slides>
  <Notes>0</Notes>
  <HiddenSlides>0</HiddenSlides>
  <MMClips>2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Vértice</vt:lpstr>
      <vt:lpstr>Diapositiva 1</vt:lpstr>
      <vt:lpstr>DropBox</vt:lpstr>
      <vt:lpstr>SKYPE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DropBox</dc:title>
  <dc:creator>valeria</dc:creator>
  <cp:lastModifiedBy>valeria</cp:lastModifiedBy>
  <cp:revision>4</cp:revision>
  <dcterms:created xsi:type="dcterms:W3CDTF">2014-11-25T23:00:22Z</dcterms:created>
  <dcterms:modified xsi:type="dcterms:W3CDTF">2014-11-26T03:43:15Z</dcterms:modified>
</cp:coreProperties>
</file>