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1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4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9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6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53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72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6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5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2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6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84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B113-2502-46C9-A89A-4DAA16C46140}" type="datetimeFigureOut">
              <a:rPr lang="es-MX" smtClean="0"/>
              <a:t>12/11/2014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23A0-7427-4709-81C3-C575CE7995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4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493" b="5147"/>
          <a:stretch/>
        </p:blipFill>
        <p:spPr>
          <a:xfrm>
            <a:off x="138001" y="309282"/>
            <a:ext cx="11806898" cy="60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599" b="5331"/>
          <a:stretch/>
        </p:blipFill>
        <p:spPr>
          <a:xfrm>
            <a:off x="0" y="224589"/>
            <a:ext cx="12093796" cy="61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0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4342" b="5344"/>
          <a:stretch/>
        </p:blipFill>
        <p:spPr>
          <a:xfrm>
            <a:off x="135857" y="433137"/>
            <a:ext cx="11847516" cy="60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991" b="5378"/>
          <a:stretch/>
        </p:blipFill>
        <p:spPr>
          <a:xfrm>
            <a:off x="0" y="320841"/>
            <a:ext cx="12152396" cy="61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9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563" b="5209"/>
          <a:stretch/>
        </p:blipFill>
        <p:spPr>
          <a:xfrm>
            <a:off x="0" y="368969"/>
            <a:ext cx="11783428" cy="60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Guerrero</dc:creator>
  <cp:lastModifiedBy>Monica Guerrero</cp:lastModifiedBy>
  <cp:revision>2</cp:revision>
  <dcterms:created xsi:type="dcterms:W3CDTF">2014-11-12T22:58:16Z</dcterms:created>
  <dcterms:modified xsi:type="dcterms:W3CDTF">2014-11-12T23:41:00Z</dcterms:modified>
</cp:coreProperties>
</file>