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159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88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22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9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745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19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590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15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14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24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703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814B3F4-5F66-43C2-BCC7-F82F69C5D661}" type="datetimeFigureOut">
              <a:rPr lang="es-MX" smtClean="0"/>
              <a:t>28/08/2014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9A49CE4-4B8A-4133-95D7-2CAD804668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319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116632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ESCUELA NORMAL DE EDUCACIÓN PREESCOLAR</a:t>
            </a:r>
          </a:p>
          <a:p>
            <a:pPr algn="ctr"/>
            <a:endParaRPr lang="es-MX" sz="2800" b="1" dirty="0">
              <a:latin typeface="Arial Rounded MT Bold" panose="020F0704030504030204" pitchFamily="34" charset="0"/>
              <a:cs typeface="Aparajita" panose="020B0604020202020204" pitchFamily="34" charset="0"/>
            </a:endParaRPr>
          </a:p>
          <a:p>
            <a:pPr algn="ct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OPTATIVA</a:t>
            </a:r>
          </a:p>
          <a:p>
            <a:pPr algn="ctr"/>
            <a:endParaRPr lang="es-MX" sz="2800" b="1" dirty="0">
              <a:latin typeface="Arial Rounded MT Bold" panose="020F0704030504030204" pitchFamily="34" charset="0"/>
              <a:cs typeface="Aparajita" panose="020B0604020202020204" pitchFamily="34" charset="0"/>
            </a:endParaRPr>
          </a:p>
          <a:p>
            <a:pPr algn="ct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“ENSEÑANZA SITUADA: VINCULO ENTRE LA ESCUELA Y LA VIDA”</a:t>
            </a:r>
          </a:p>
          <a:p>
            <a:pPr algn="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FRIDA DIAZ BARRIGA ARCEO</a:t>
            </a:r>
          </a:p>
          <a:p>
            <a:pPr algn="r"/>
            <a:endParaRPr lang="es-MX" sz="2800" b="1" dirty="0">
              <a:latin typeface="Arial Rounded MT Bold" panose="020F0704030504030204" pitchFamily="34" charset="0"/>
              <a:cs typeface="Aparajita" panose="020B0604020202020204" pitchFamily="34" charset="0"/>
            </a:endParaRPr>
          </a:p>
          <a:p>
            <a:pPr algn="ct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García Coronado Luz Angélica</a:t>
            </a:r>
          </a:p>
          <a:p>
            <a:pPr algn="ct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García Ramos </a:t>
            </a:r>
            <a:r>
              <a:rPr lang="es-MX" sz="2800" b="1" dirty="0" err="1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Debbie</a:t>
            </a:r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 </a:t>
            </a:r>
            <a:r>
              <a:rPr lang="es-MX" sz="2800" b="1" dirty="0" err="1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Sarahi</a:t>
            </a:r>
            <a:endParaRPr lang="es-MX" sz="2800" b="1" dirty="0" smtClean="0">
              <a:latin typeface="Arial Rounded MT Bold" panose="020F0704030504030204" pitchFamily="34" charset="0"/>
              <a:cs typeface="Aparajita" panose="020B0604020202020204" pitchFamily="34" charset="0"/>
            </a:endParaRPr>
          </a:p>
          <a:p>
            <a:pPr algn="ct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Ibarra Hernández Claudia Cristina</a:t>
            </a:r>
          </a:p>
          <a:p>
            <a:pPr algn="ct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Molina Ponce Diana Alejandra</a:t>
            </a:r>
          </a:p>
          <a:p>
            <a:pPr algn="ct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Peña Laredo Edna Viridiana</a:t>
            </a:r>
          </a:p>
          <a:p>
            <a:pPr algn="ctr"/>
            <a:r>
              <a:rPr lang="es-MX" sz="2800" b="1" dirty="0" smtClean="0">
                <a:latin typeface="Arial Rounded MT Bold" panose="020F0704030504030204" pitchFamily="34" charset="0"/>
                <a:cs typeface="Aparajita" panose="020B0604020202020204" pitchFamily="34" charset="0"/>
              </a:rPr>
              <a:t>Ríos Tovar Andrea Alejandra</a:t>
            </a:r>
            <a:endParaRPr lang="es-MX" sz="2800" b="1" dirty="0">
              <a:latin typeface="Arial Rounded MT Bold" panose="020F070403050403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971600" y="476672"/>
            <a:ext cx="68407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Enseñanza Situada: Vinculo entre la escuela y la vida</a:t>
            </a:r>
            <a:endParaRPr lang="es-MX" sz="20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538455" y="1772816"/>
            <a:ext cx="2520280" cy="972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Los retos educativos en México son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4089291" y="1646802"/>
            <a:ext cx="324036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Transformar el sistema, el currículo y los modelos educativos.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443577" y="3573016"/>
            <a:ext cx="36259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Desde hace tiempo se sugiere redefinir las políticas y los sistemas de enseñanza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3203848" y="2258870"/>
            <a:ext cx="5663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979712" y="2870938"/>
            <a:ext cx="0" cy="486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971600" y="5157192"/>
            <a:ext cx="734481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La docencia no es solo una practica, si no una experiencia de vida alimentada por las reflexiones y la sistemática forma de adquirir ciertas competencias para los retos educativos.</a:t>
            </a:r>
          </a:p>
          <a:p>
            <a:pPr algn="ctr"/>
            <a:endParaRPr lang="es-MX" b="1" dirty="0" smtClean="0"/>
          </a:p>
        </p:txBody>
      </p:sp>
    </p:spTree>
    <p:extLst>
      <p:ext uri="{BB962C8B-B14F-4D97-AF65-F5344CB8AC3E}">
        <p14:creationId xmlns:p14="http://schemas.microsoft.com/office/powerpoint/2010/main" val="6954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20162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Según Barquero «El aprendizaje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debe </a:t>
            </a: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comprenderse como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un proceso </a:t>
            </a: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multidimensional de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apropiación cultural, pues se </a:t>
            </a: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trata de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una experiencia que </a:t>
            </a: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involucra el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pensamiento, la afectividad y </a:t>
            </a: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la acción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» (2006:19).</a:t>
            </a:r>
          </a:p>
        </p:txBody>
      </p:sp>
      <p:sp>
        <p:nvSpPr>
          <p:cNvPr id="5" name="3 Flecha abajo"/>
          <p:cNvSpPr/>
          <p:nvPr/>
        </p:nvSpPr>
        <p:spPr>
          <a:xfrm>
            <a:off x="4355976" y="2564904"/>
            <a:ext cx="576064" cy="504056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99322" y="3212976"/>
            <a:ext cx="8229600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El aprendizaje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se reconoce </a:t>
            </a: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entrecruzado por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factores </a:t>
            </a: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espacio-temporales que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es necesario problematizar.</a:t>
            </a:r>
            <a:endParaRPr lang="es-ES" sz="2400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5 Flecha abajo"/>
          <p:cNvSpPr/>
          <p:nvPr/>
        </p:nvSpPr>
        <p:spPr>
          <a:xfrm>
            <a:off x="1835696" y="4365104"/>
            <a:ext cx="576064" cy="504056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307605" y="4977172"/>
            <a:ext cx="3344214" cy="16117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Enseñanza situada</a:t>
            </a:r>
          </a:p>
          <a:p>
            <a:pPr marL="0" indent="0" algn="ctr">
              <a:buNone/>
            </a:pP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 = </a:t>
            </a:r>
          </a:p>
          <a:p>
            <a:pPr marL="0" indent="0" algn="ctr">
              <a:buNone/>
            </a:pP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Prácticas educativas auténticas</a:t>
            </a:r>
          </a:p>
        </p:txBody>
      </p:sp>
      <p:sp>
        <p:nvSpPr>
          <p:cNvPr id="9" name="7 Flecha abajo"/>
          <p:cNvSpPr/>
          <p:nvPr/>
        </p:nvSpPr>
        <p:spPr>
          <a:xfrm rot="16200000">
            <a:off x="4050159" y="5531042"/>
            <a:ext cx="576064" cy="504056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932040" y="4459306"/>
            <a:ext cx="3672408" cy="21296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El aprendizaje colaborativo se considera  una estrategia central </a:t>
            </a:r>
            <a:r>
              <a:rPr lang="es-ES" sz="2400" dirty="0">
                <a:latin typeface="Batang" pitchFamily="18" charset="-127"/>
                <a:ea typeface="Batang" pitchFamily="18" charset="-127"/>
              </a:rPr>
              <a:t>en la enseñanza </a:t>
            </a:r>
            <a:r>
              <a:rPr lang="es-ES" sz="2400" dirty="0" smtClean="0">
                <a:latin typeface="Batang" pitchFamily="18" charset="-127"/>
                <a:ea typeface="Batang" pitchFamily="18" charset="-127"/>
              </a:rPr>
              <a:t>basada en proyectos.</a:t>
            </a:r>
          </a:p>
        </p:txBody>
      </p:sp>
    </p:spTree>
    <p:extLst>
      <p:ext uri="{BB962C8B-B14F-4D97-AF65-F5344CB8AC3E}">
        <p14:creationId xmlns:p14="http://schemas.microsoft.com/office/powerpoint/2010/main" val="40551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11560" y="332656"/>
            <a:ext cx="799288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En la perspectiva situada, se diseñan problemas reales consensuados de un facilitador, para registrar y ubicar desde él un caso real, específico y significativo para su entorno.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611560" y="2492896"/>
            <a:ext cx="7992888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El puerto de llegada es un método de enseñanza eminentemente experiencial e inductivo, y  que se busca no sólo educar el intelecto, sino a la persona o al profesional en formación.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624690" y="4645758"/>
            <a:ext cx="7992888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El </a:t>
            </a:r>
            <a:r>
              <a:rPr lang="es-MX" dirty="0">
                <a:solidFill>
                  <a:schemeClr val="tx1"/>
                </a:solidFill>
              </a:rPr>
              <a:t>aprendizaje se significa por los alcances de un servicio comunitario, programa formativo preocupado por incidir en tres dominios: el moral, el político y el intelectual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4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11560" y="620688"/>
            <a:ext cx="7992888" cy="20882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Entre los mecanismos de evaluación se encuentran rúbricas, el portafolio electrónico y la autoevaluación como práctica reflexiva y </a:t>
            </a:r>
            <a:r>
              <a:rPr lang="es-ES" dirty="0" err="1"/>
              <a:t>autorreguladora</a:t>
            </a:r>
            <a:r>
              <a:rPr lang="es-ES" dirty="0"/>
              <a:t>. Los criterios son ejercicios de introspección individual y decisión colaborativa o colegiada que posibilitan un sentimiento ético y responsable.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611560" y="3645024"/>
            <a:ext cx="7992888" cy="20882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La evaluación auténtica pasa de ser un oficio académico a convertirse en un arte que </a:t>
            </a:r>
            <a:r>
              <a:rPr lang="es-MX" dirty="0" err="1"/>
              <a:t>horizontaliza</a:t>
            </a:r>
            <a:r>
              <a:rPr lang="es-MX" dirty="0"/>
              <a:t> y potencia la experiencia de principio a fin del proceso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4799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TC103457510[[fn=Estampado]]</Template>
  <TotalTime>28</TotalTime>
  <Words>350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Batang</vt:lpstr>
      <vt:lpstr>Aparajita</vt:lpstr>
      <vt:lpstr>Arial</vt:lpstr>
      <vt:lpstr>Arial Rounded MT Bold</vt:lpstr>
      <vt:lpstr>Century Gothic</vt:lpstr>
      <vt:lpstr>Garamond</vt:lpstr>
      <vt:lpstr>Savon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</dc:creator>
  <cp:lastModifiedBy>viri</cp:lastModifiedBy>
  <cp:revision>4</cp:revision>
  <dcterms:created xsi:type="dcterms:W3CDTF">2014-08-28T14:44:11Z</dcterms:created>
  <dcterms:modified xsi:type="dcterms:W3CDTF">2014-08-28T15:17:30Z</dcterms:modified>
</cp:coreProperties>
</file>