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97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41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29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846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91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1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94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578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54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34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41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B672-01C2-4237-81E8-443011C812FD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194F3-324C-483C-A406-453239161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01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126 Grupo"/>
          <p:cNvGrpSpPr/>
          <p:nvPr/>
        </p:nvGrpSpPr>
        <p:grpSpPr>
          <a:xfrm>
            <a:off x="31343" y="168895"/>
            <a:ext cx="9050216" cy="4375045"/>
            <a:chOff x="31343" y="168895"/>
            <a:chExt cx="9050216" cy="4375045"/>
          </a:xfrm>
        </p:grpSpPr>
        <p:sp>
          <p:nvSpPr>
            <p:cNvPr id="4" name="3 CuadroTexto"/>
            <p:cNvSpPr txBox="1"/>
            <p:nvPr/>
          </p:nvSpPr>
          <p:spPr>
            <a:xfrm>
              <a:off x="3131840" y="292006"/>
              <a:ext cx="280831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Ambientes de aprendizajes </a:t>
              </a:r>
              <a:endParaRPr lang="es-ES" dirty="0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3923928" y="933948"/>
              <a:ext cx="122413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siglo XXI</a:t>
              </a:r>
              <a:endParaRPr lang="es-ES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2771800" y="1631014"/>
              <a:ext cx="154817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Retos </a:t>
              </a:r>
              <a:endParaRPr lang="es-ES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557308" y="1679522"/>
              <a:ext cx="169218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expectativas</a:t>
              </a:r>
              <a:endParaRPr lang="es-E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1344" y="1210947"/>
              <a:ext cx="115212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Alumnos 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1454892" y="1228508"/>
              <a:ext cx="126014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Maestros 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707904" y="2492896"/>
              <a:ext cx="1656184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Necesidades </a:t>
              </a:r>
              <a:endParaRPr lang="es-ES" dirty="0"/>
            </a:p>
          </p:txBody>
        </p:sp>
        <p:cxnSp>
          <p:nvCxnSpPr>
            <p:cNvPr id="12" name="11 Conector recto de flecha"/>
            <p:cNvCxnSpPr>
              <a:stCxn id="4" idx="2"/>
              <a:endCxn id="5" idx="0"/>
            </p:cNvCxnSpPr>
            <p:nvPr/>
          </p:nvCxnSpPr>
          <p:spPr>
            <a:xfrm>
              <a:off x="4535996" y="661338"/>
              <a:ext cx="0" cy="2726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>
              <a:stCxn id="5" idx="2"/>
              <a:endCxn id="6" idx="0"/>
            </p:cNvCxnSpPr>
            <p:nvPr/>
          </p:nvCxnSpPr>
          <p:spPr>
            <a:xfrm flipH="1">
              <a:off x="3545886" y="1303280"/>
              <a:ext cx="990110" cy="327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>
              <a:stCxn id="5" idx="2"/>
              <a:endCxn id="7" idx="0"/>
            </p:cNvCxnSpPr>
            <p:nvPr/>
          </p:nvCxnSpPr>
          <p:spPr>
            <a:xfrm>
              <a:off x="4535996" y="1303280"/>
              <a:ext cx="867406" cy="3762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5033744" y="1303280"/>
              <a:ext cx="12241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demanda</a:t>
              </a:r>
              <a:endParaRPr lang="es-ES" sz="1200" dirty="0"/>
            </a:p>
          </p:txBody>
        </p:sp>
        <p:cxnSp>
          <p:nvCxnSpPr>
            <p:cNvPr id="31" name="30 Conector recto"/>
            <p:cNvCxnSpPr>
              <a:stCxn id="6" idx="2"/>
              <a:endCxn id="10" idx="0"/>
            </p:cNvCxnSpPr>
            <p:nvPr/>
          </p:nvCxnSpPr>
          <p:spPr>
            <a:xfrm>
              <a:off x="3545886" y="2000346"/>
              <a:ext cx="990110" cy="4925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>
              <a:stCxn id="7" idx="2"/>
              <a:endCxn id="10" idx="0"/>
            </p:cNvCxnSpPr>
            <p:nvPr/>
          </p:nvCxnSpPr>
          <p:spPr>
            <a:xfrm flipH="1">
              <a:off x="4535996" y="2048854"/>
              <a:ext cx="867406" cy="444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5033744" y="22466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 smtClean="0"/>
                <a:t>satisfacer</a:t>
              </a:r>
              <a:endParaRPr lang="es-ES" sz="1400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582779" y="3183116"/>
              <a:ext cx="126014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Escuela </a:t>
              </a:r>
              <a:endParaRPr lang="es-ES" dirty="0"/>
            </a:p>
          </p:txBody>
        </p:sp>
        <p:cxnSp>
          <p:nvCxnSpPr>
            <p:cNvPr id="37" name="36 Conector recto de flecha"/>
            <p:cNvCxnSpPr>
              <a:stCxn id="10" idx="2"/>
              <a:endCxn id="35" idx="0"/>
            </p:cNvCxnSpPr>
            <p:nvPr/>
          </p:nvCxnSpPr>
          <p:spPr>
            <a:xfrm flipH="1">
              <a:off x="3212849" y="2862228"/>
              <a:ext cx="1323147" cy="3208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4319972" y="3183116"/>
              <a:ext cx="284431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Contextos de aprendizaje</a:t>
              </a:r>
              <a:endParaRPr lang="es-ES" dirty="0"/>
            </a:p>
          </p:txBody>
        </p:sp>
        <p:cxnSp>
          <p:nvCxnSpPr>
            <p:cNvPr id="41" name="40 Conector recto de flecha"/>
            <p:cNvCxnSpPr>
              <a:stCxn id="10" idx="2"/>
              <a:endCxn id="39" idx="0"/>
            </p:cNvCxnSpPr>
            <p:nvPr/>
          </p:nvCxnSpPr>
          <p:spPr>
            <a:xfrm>
              <a:off x="4535996" y="2862228"/>
              <a:ext cx="1206134" cy="3208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>
              <a:endCxn id="9" idx="0"/>
            </p:cNvCxnSpPr>
            <p:nvPr/>
          </p:nvCxnSpPr>
          <p:spPr>
            <a:xfrm>
              <a:off x="2084962" y="422699"/>
              <a:ext cx="0" cy="8058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>
              <a:stCxn id="35" idx="2"/>
            </p:cNvCxnSpPr>
            <p:nvPr/>
          </p:nvCxnSpPr>
          <p:spPr>
            <a:xfrm>
              <a:off x="3212849" y="3552448"/>
              <a:ext cx="0" cy="2365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>
              <a:stCxn id="39" idx="2"/>
            </p:cNvCxnSpPr>
            <p:nvPr/>
          </p:nvCxnSpPr>
          <p:spPr>
            <a:xfrm>
              <a:off x="5742130" y="3552448"/>
              <a:ext cx="0" cy="2365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3131840" y="3789040"/>
              <a:ext cx="26102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 de flecha"/>
            <p:cNvCxnSpPr>
              <a:endCxn id="70" idx="0"/>
            </p:cNvCxnSpPr>
            <p:nvPr/>
          </p:nvCxnSpPr>
          <p:spPr>
            <a:xfrm>
              <a:off x="4436984" y="3765604"/>
              <a:ext cx="1" cy="4090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69 CuadroTexto"/>
            <p:cNvSpPr txBox="1"/>
            <p:nvPr/>
          </p:nvSpPr>
          <p:spPr>
            <a:xfrm>
              <a:off x="3649397" y="4174608"/>
              <a:ext cx="157517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Aprendizajes </a:t>
              </a:r>
              <a:endParaRPr lang="es-ES" dirty="0"/>
            </a:p>
          </p:txBody>
        </p:sp>
        <p:cxnSp>
          <p:nvCxnSpPr>
            <p:cNvPr id="82" name="81 Conector recto"/>
            <p:cNvCxnSpPr>
              <a:endCxn id="8" idx="0"/>
            </p:cNvCxnSpPr>
            <p:nvPr/>
          </p:nvCxnSpPr>
          <p:spPr>
            <a:xfrm>
              <a:off x="607408" y="476672"/>
              <a:ext cx="0" cy="7342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84 Conector recto"/>
            <p:cNvCxnSpPr>
              <a:stCxn id="4" idx="1"/>
            </p:cNvCxnSpPr>
            <p:nvPr/>
          </p:nvCxnSpPr>
          <p:spPr>
            <a:xfrm flipH="1">
              <a:off x="607408" y="476672"/>
              <a:ext cx="2524432" cy="263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85 CuadroTexto"/>
            <p:cNvSpPr txBox="1"/>
            <p:nvPr/>
          </p:nvSpPr>
          <p:spPr>
            <a:xfrm>
              <a:off x="571640" y="168895"/>
              <a:ext cx="1660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 smtClean="0"/>
                <a:t>Participantes </a:t>
              </a:r>
              <a:endParaRPr lang="es-ES" sz="1400" dirty="0"/>
            </a:p>
          </p:txBody>
        </p:sp>
        <p:cxnSp>
          <p:nvCxnSpPr>
            <p:cNvPr id="88" name="87 Conector recto"/>
            <p:cNvCxnSpPr>
              <a:stCxn id="8" idx="2"/>
              <a:endCxn id="91" idx="0"/>
            </p:cNvCxnSpPr>
            <p:nvPr/>
          </p:nvCxnSpPr>
          <p:spPr>
            <a:xfrm>
              <a:off x="607408" y="1580279"/>
              <a:ext cx="699653" cy="543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 flipH="1">
              <a:off x="1183472" y="1597840"/>
              <a:ext cx="1048504" cy="5258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31343" y="2123679"/>
              <a:ext cx="255143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Enseñanza-Aprendizaje</a:t>
              </a:r>
              <a:endParaRPr lang="es-ES" dirty="0"/>
            </a:p>
          </p:txBody>
        </p:sp>
        <p:cxnSp>
          <p:nvCxnSpPr>
            <p:cNvPr id="95" name="94 Conector recto de flecha"/>
            <p:cNvCxnSpPr>
              <a:stCxn id="4" idx="3"/>
              <a:endCxn id="96" idx="1"/>
            </p:cNvCxnSpPr>
            <p:nvPr/>
          </p:nvCxnSpPr>
          <p:spPr>
            <a:xfrm>
              <a:off x="5940152" y="476672"/>
              <a:ext cx="720080" cy="263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95 CuadroTexto"/>
            <p:cNvSpPr txBox="1"/>
            <p:nvPr/>
          </p:nvSpPr>
          <p:spPr>
            <a:xfrm>
              <a:off x="6660232" y="318355"/>
              <a:ext cx="194421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/>
                <a:t>R</a:t>
              </a:r>
              <a:r>
                <a:rPr lang="es-MX" dirty="0" smtClean="0"/>
                <a:t>equiere</a:t>
              </a:r>
              <a:endParaRPr lang="es-ES" dirty="0"/>
            </a:p>
          </p:txBody>
        </p:sp>
        <p:cxnSp>
          <p:nvCxnSpPr>
            <p:cNvPr id="105" name="104 Conector recto de flecha"/>
            <p:cNvCxnSpPr>
              <a:stCxn id="96" idx="2"/>
              <a:endCxn id="110" idx="0"/>
            </p:cNvCxnSpPr>
            <p:nvPr/>
          </p:nvCxnSpPr>
          <p:spPr>
            <a:xfrm flipH="1">
              <a:off x="6891104" y="687687"/>
              <a:ext cx="741236" cy="2770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Conector recto de flecha"/>
            <p:cNvCxnSpPr>
              <a:stCxn id="96" idx="2"/>
              <a:endCxn id="111" idx="0"/>
            </p:cNvCxnSpPr>
            <p:nvPr/>
          </p:nvCxnSpPr>
          <p:spPr>
            <a:xfrm>
              <a:off x="7632340" y="687687"/>
              <a:ext cx="0" cy="8925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 de flecha"/>
            <p:cNvCxnSpPr>
              <a:stCxn id="96" idx="2"/>
              <a:endCxn id="112" idx="0"/>
            </p:cNvCxnSpPr>
            <p:nvPr/>
          </p:nvCxnSpPr>
          <p:spPr>
            <a:xfrm>
              <a:off x="7632340" y="687687"/>
              <a:ext cx="841568" cy="2968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109 CuadroTexto"/>
            <p:cNvSpPr txBox="1"/>
            <p:nvPr/>
          </p:nvSpPr>
          <p:spPr>
            <a:xfrm>
              <a:off x="6329888" y="964725"/>
              <a:ext cx="1122432" cy="30777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sz="1400" dirty="0" smtClean="0"/>
                <a:t>planificación</a:t>
              </a:r>
              <a:endParaRPr lang="es-ES" sz="1400" dirty="0"/>
            </a:p>
          </p:txBody>
        </p:sp>
        <p:sp>
          <p:nvSpPr>
            <p:cNvPr id="111" name="110 CuadroTexto"/>
            <p:cNvSpPr txBox="1"/>
            <p:nvPr/>
          </p:nvSpPr>
          <p:spPr>
            <a:xfrm>
              <a:off x="7056276" y="1580279"/>
              <a:ext cx="1152128" cy="38243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sz="1400" dirty="0" smtClean="0"/>
                <a:t>Coordinación</a:t>
              </a:r>
              <a:r>
                <a:rPr lang="es-MX" dirty="0" smtClean="0"/>
                <a:t> </a:t>
              </a:r>
              <a:endParaRPr lang="es-ES" dirty="0"/>
            </a:p>
          </p:txBody>
        </p:sp>
        <p:sp>
          <p:nvSpPr>
            <p:cNvPr id="112" name="111 CuadroTexto"/>
            <p:cNvSpPr txBox="1"/>
            <p:nvPr/>
          </p:nvSpPr>
          <p:spPr>
            <a:xfrm>
              <a:off x="7866257" y="984571"/>
              <a:ext cx="1215302" cy="30777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organización</a:t>
              </a:r>
              <a:endParaRPr lang="es-E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4763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2014-09-04T15:13:19Z</dcterms:created>
  <dcterms:modified xsi:type="dcterms:W3CDTF">2014-09-04T15:35:24Z</dcterms:modified>
</cp:coreProperties>
</file>