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4" d="100"/>
          <a:sy n="84" d="100"/>
        </p:scale>
        <p:origin x="-180" y="-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8354124-EE70-49FD-8501-5E7E191728AB}" type="doc">
      <dgm:prSet loTypeId="urn:microsoft.com/office/officeart/2005/8/layout/hierarchy1" loCatId="hierarchy" qsTypeId="urn:microsoft.com/office/officeart/2005/8/quickstyle/simple2" qsCatId="simple" csTypeId="urn:microsoft.com/office/officeart/2005/8/colors/colorful4" csCatId="colorful" phldr="1"/>
      <dgm:spPr/>
      <dgm:t>
        <a:bodyPr/>
        <a:lstStyle/>
        <a:p>
          <a:endParaRPr lang="es-MX"/>
        </a:p>
      </dgm:t>
    </dgm:pt>
    <dgm:pt modelId="{28234210-77BF-4CB1-8ACE-1C54C1061531}">
      <dgm:prSet phldrT="[Texto]"/>
      <dgm:spPr/>
      <dgm:t>
        <a:bodyPr/>
        <a:lstStyle/>
        <a:p>
          <a:r>
            <a:rPr lang="es-MX" dirty="0" smtClean="0"/>
            <a:t>Ambientes de aprendizaje</a:t>
          </a:r>
          <a:endParaRPr lang="es-MX" dirty="0"/>
        </a:p>
      </dgm:t>
    </dgm:pt>
    <dgm:pt modelId="{A0A25BDD-6DDE-4A3D-84E4-973C0C9E5651}" type="parTrans" cxnId="{499519C5-F27D-4EC9-8053-7B6BB701CED1}">
      <dgm:prSet/>
      <dgm:spPr/>
      <dgm:t>
        <a:bodyPr/>
        <a:lstStyle/>
        <a:p>
          <a:endParaRPr lang="es-MX"/>
        </a:p>
      </dgm:t>
    </dgm:pt>
    <dgm:pt modelId="{3F5B4CAD-17F1-4538-BDAA-679A58ABA591}" type="sibTrans" cxnId="{499519C5-F27D-4EC9-8053-7B6BB701CED1}">
      <dgm:prSet/>
      <dgm:spPr/>
      <dgm:t>
        <a:bodyPr/>
        <a:lstStyle/>
        <a:p>
          <a:endParaRPr lang="es-MX"/>
        </a:p>
      </dgm:t>
    </dgm:pt>
    <dgm:pt modelId="{FDCA510C-D011-4E40-A871-9B90F85105AC}">
      <dgm:prSet phldrT="[Texto]"/>
      <dgm:spPr/>
      <dgm:t>
        <a:bodyPr/>
        <a:lstStyle/>
        <a:p>
          <a:r>
            <a:rPr lang="es-MX" dirty="0" smtClean="0"/>
            <a:t>Centrado en quien aprende</a:t>
          </a:r>
          <a:endParaRPr lang="es-MX" dirty="0"/>
        </a:p>
      </dgm:t>
    </dgm:pt>
    <dgm:pt modelId="{08E64C96-4D21-4D15-83FD-4564BD4603E4}" type="parTrans" cxnId="{236BDD04-B2C1-42B0-BB53-C157ACDD9BAD}">
      <dgm:prSet/>
      <dgm:spPr/>
      <dgm:t>
        <a:bodyPr/>
        <a:lstStyle/>
        <a:p>
          <a:endParaRPr lang="es-MX"/>
        </a:p>
      </dgm:t>
    </dgm:pt>
    <dgm:pt modelId="{A6AF1E1E-A89D-42B8-BF10-3953A5474443}" type="sibTrans" cxnId="{236BDD04-B2C1-42B0-BB53-C157ACDD9BAD}">
      <dgm:prSet/>
      <dgm:spPr/>
      <dgm:t>
        <a:bodyPr/>
        <a:lstStyle/>
        <a:p>
          <a:endParaRPr lang="es-MX"/>
        </a:p>
      </dgm:t>
    </dgm:pt>
    <dgm:pt modelId="{C8FEE1FF-C936-4BE1-B552-E2E9924C5925}">
      <dgm:prSet phldrT="[Texto]"/>
      <dgm:spPr/>
      <dgm:t>
        <a:bodyPr/>
        <a:lstStyle/>
        <a:p>
          <a:r>
            <a:rPr lang="es-MX" dirty="0" smtClean="0"/>
            <a:t>Involucran los objetos, espacios, tiempos, acciones y vivencias de los participantes</a:t>
          </a:r>
          <a:endParaRPr lang="es-MX" dirty="0"/>
        </a:p>
      </dgm:t>
    </dgm:pt>
    <dgm:pt modelId="{21D3DCDB-222A-4B96-BD84-9B183B4E884F}" type="parTrans" cxnId="{A739ED11-9D28-485F-9DAE-1D02BB0B5C12}">
      <dgm:prSet/>
      <dgm:spPr/>
      <dgm:t>
        <a:bodyPr/>
        <a:lstStyle/>
        <a:p>
          <a:endParaRPr lang="es-MX"/>
        </a:p>
      </dgm:t>
    </dgm:pt>
    <dgm:pt modelId="{81163EA3-41B7-4B88-B3BD-99F5B917F969}" type="sibTrans" cxnId="{A739ED11-9D28-485F-9DAE-1D02BB0B5C12}">
      <dgm:prSet/>
      <dgm:spPr/>
      <dgm:t>
        <a:bodyPr/>
        <a:lstStyle/>
        <a:p>
          <a:endParaRPr lang="es-MX"/>
        </a:p>
      </dgm:t>
    </dgm:pt>
    <dgm:pt modelId="{54470AA6-6752-4FF1-AB79-93100DFDC335}">
      <dgm:prSet phldrT="[Texto]"/>
      <dgm:spPr/>
      <dgm:t>
        <a:bodyPr/>
        <a:lstStyle/>
        <a:p>
          <a:r>
            <a:rPr lang="es-MX" dirty="0" smtClean="0"/>
            <a:t>Centrado en la comunidad</a:t>
          </a:r>
          <a:endParaRPr lang="es-MX" dirty="0"/>
        </a:p>
      </dgm:t>
    </dgm:pt>
    <dgm:pt modelId="{05FE0F8B-15E9-4DDF-B93A-525D68C36339}" type="parTrans" cxnId="{F91A98B9-E748-48FB-8D83-9600320E625E}">
      <dgm:prSet/>
      <dgm:spPr/>
      <dgm:t>
        <a:bodyPr/>
        <a:lstStyle/>
        <a:p>
          <a:endParaRPr lang="es-MX"/>
        </a:p>
      </dgm:t>
    </dgm:pt>
    <dgm:pt modelId="{628B4C24-E364-4161-8F9F-7BE65ECBD18F}" type="sibTrans" cxnId="{F91A98B9-E748-48FB-8D83-9600320E625E}">
      <dgm:prSet/>
      <dgm:spPr/>
      <dgm:t>
        <a:bodyPr/>
        <a:lstStyle/>
        <a:p>
          <a:endParaRPr lang="es-MX"/>
        </a:p>
      </dgm:t>
    </dgm:pt>
    <dgm:pt modelId="{9366A600-BED6-4501-B2F2-F9F93D86649A}">
      <dgm:prSet/>
      <dgm:spPr/>
      <dgm:t>
        <a:bodyPr/>
        <a:lstStyle/>
        <a:p>
          <a:r>
            <a:rPr lang="es-MX" dirty="0" smtClean="0"/>
            <a:t>Centrado en la evaluación </a:t>
          </a:r>
          <a:endParaRPr lang="es-MX" dirty="0"/>
        </a:p>
      </dgm:t>
    </dgm:pt>
    <dgm:pt modelId="{6BE1C128-F0B8-4BFA-B82F-0F0B705B00E6}" type="parTrans" cxnId="{F03DB61F-1B90-47B2-805F-0BC7B248B760}">
      <dgm:prSet/>
      <dgm:spPr/>
      <dgm:t>
        <a:bodyPr/>
        <a:lstStyle/>
        <a:p>
          <a:endParaRPr lang="es-MX"/>
        </a:p>
      </dgm:t>
    </dgm:pt>
    <dgm:pt modelId="{E178866C-E9C4-4A99-BBFD-493DA79370BA}" type="sibTrans" cxnId="{F03DB61F-1B90-47B2-805F-0BC7B248B760}">
      <dgm:prSet/>
      <dgm:spPr/>
      <dgm:t>
        <a:bodyPr/>
        <a:lstStyle/>
        <a:p>
          <a:endParaRPr lang="es-MX"/>
        </a:p>
      </dgm:t>
    </dgm:pt>
    <dgm:pt modelId="{C0DF21F8-15CD-4B23-A3BB-5D3FC3AE0F5B}">
      <dgm:prSet/>
      <dgm:spPr/>
      <dgm:t>
        <a:bodyPr/>
        <a:lstStyle/>
        <a:p>
          <a:r>
            <a:rPr lang="es-MX" dirty="0" smtClean="0"/>
            <a:t>Centrado en el conocimiento</a:t>
          </a:r>
          <a:endParaRPr lang="es-MX" dirty="0"/>
        </a:p>
      </dgm:t>
    </dgm:pt>
    <dgm:pt modelId="{9DA07965-40B7-4946-9122-A993777CC9DE}" type="parTrans" cxnId="{BB0A909A-173E-4D3C-9D39-89D35024B81B}">
      <dgm:prSet/>
      <dgm:spPr/>
      <dgm:t>
        <a:bodyPr/>
        <a:lstStyle/>
        <a:p>
          <a:endParaRPr lang="es-MX"/>
        </a:p>
      </dgm:t>
    </dgm:pt>
    <dgm:pt modelId="{2A0B9947-F9BE-4B43-B583-8FA7A3A66FC5}" type="sibTrans" cxnId="{BB0A909A-173E-4D3C-9D39-89D35024B81B}">
      <dgm:prSet/>
      <dgm:spPr/>
      <dgm:t>
        <a:bodyPr/>
        <a:lstStyle/>
        <a:p>
          <a:endParaRPr lang="es-MX"/>
        </a:p>
      </dgm:t>
    </dgm:pt>
    <dgm:pt modelId="{54025C6C-CFAD-4FC9-88A4-340A833DE190}">
      <dgm:prSet/>
      <dgm:spPr/>
      <dgm:t>
        <a:bodyPr/>
        <a:lstStyle/>
        <a:p>
          <a:r>
            <a:rPr lang="es-MX" dirty="0" smtClean="0"/>
            <a:t>Entornos de aprendizaje dirigido</a:t>
          </a:r>
          <a:endParaRPr lang="es-MX" dirty="0"/>
        </a:p>
      </dgm:t>
    </dgm:pt>
    <dgm:pt modelId="{C6B74EAC-A595-49F9-95BB-832A7B2A4871}" type="parTrans" cxnId="{FAB75B58-FBBF-4957-9155-5D22ED5529C8}">
      <dgm:prSet/>
      <dgm:spPr/>
      <dgm:t>
        <a:bodyPr/>
        <a:lstStyle/>
        <a:p>
          <a:endParaRPr lang="es-MX"/>
        </a:p>
      </dgm:t>
    </dgm:pt>
    <dgm:pt modelId="{0FBC00D9-AC12-4BBC-BA88-7C64CBD2B3FA}" type="sibTrans" cxnId="{FAB75B58-FBBF-4957-9155-5D22ED5529C8}">
      <dgm:prSet/>
      <dgm:spPr/>
      <dgm:t>
        <a:bodyPr/>
        <a:lstStyle/>
        <a:p>
          <a:endParaRPr lang="es-MX"/>
        </a:p>
      </dgm:t>
    </dgm:pt>
    <dgm:pt modelId="{1F751A31-AD2B-4C77-8752-262287C6EA8A}">
      <dgm:prSet/>
      <dgm:spPr/>
      <dgm:t>
        <a:bodyPr/>
        <a:lstStyle/>
        <a:p>
          <a:r>
            <a:rPr lang="es-MX" dirty="0" smtClean="0"/>
            <a:t>Entornos de aprendizaje abiertos</a:t>
          </a:r>
          <a:endParaRPr lang="es-MX" dirty="0"/>
        </a:p>
      </dgm:t>
    </dgm:pt>
    <dgm:pt modelId="{53C6B361-4599-4883-8164-8769893743E1}" type="parTrans" cxnId="{AF7485AF-3FEE-4738-B4F3-D91676581C83}">
      <dgm:prSet/>
      <dgm:spPr/>
      <dgm:t>
        <a:bodyPr/>
        <a:lstStyle/>
        <a:p>
          <a:endParaRPr lang="es-MX"/>
        </a:p>
      </dgm:t>
    </dgm:pt>
    <dgm:pt modelId="{BDDD373E-B42C-434D-ACAD-D72F375ABCFA}" type="sibTrans" cxnId="{AF7485AF-3FEE-4738-B4F3-D91676581C83}">
      <dgm:prSet/>
      <dgm:spPr/>
      <dgm:t>
        <a:bodyPr/>
        <a:lstStyle/>
        <a:p>
          <a:endParaRPr lang="es-MX"/>
        </a:p>
      </dgm:t>
    </dgm:pt>
    <dgm:pt modelId="{6559FC20-BC3A-47F6-8FC3-E0DA1B2B92B0}">
      <dgm:prSet/>
      <dgm:spPr/>
      <dgm:t>
        <a:bodyPr/>
        <a:lstStyle/>
        <a:p>
          <a:r>
            <a:rPr lang="es-MX" dirty="0" smtClean="0"/>
            <a:t>Facilitar contextos </a:t>
          </a:r>
          <a:endParaRPr lang="es-MX" dirty="0"/>
        </a:p>
      </dgm:t>
    </dgm:pt>
    <dgm:pt modelId="{FB685BCF-9052-4F1D-9225-741D9C83B9E0}" type="parTrans" cxnId="{8C92E24A-676C-4AB1-AA3C-6C1AA18174C1}">
      <dgm:prSet/>
      <dgm:spPr/>
      <dgm:t>
        <a:bodyPr/>
        <a:lstStyle/>
        <a:p>
          <a:endParaRPr lang="es-MX"/>
        </a:p>
      </dgm:t>
    </dgm:pt>
    <dgm:pt modelId="{C3476FA5-8762-4D19-B88A-E19A2A51CB57}" type="sibTrans" cxnId="{8C92E24A-676C-4AB1-AA3C-6C1AA18174C1}">
      <dgm:prSet/>
      <dgm:spPr/>
      <dgm:t>
        <a:bodyPr/>
        <a:lstStyle/>
        <a:p>
          <a:endParaRPr lang="es-MX"/>
        </a:p>
      </dgm:t>
    </dgm:pt>
    <dgm:pt modelId="{822D147C-9896-421E-B0D4-14DF17A5B0AE}">
      <dgm:prSet/>
      <dgm:spPr/>
      <dgm:t>
        <a:bodyPr/>
        <a:lstStyle/>
        <a:p>
          <a:r>
            <a:rPr lang="es-MX" dirty="0" smtClean="0"/>
            <a:t>Apoyo </a:t>
          </a:r>
          <a:endParaRPr lang="es-MX" dirty="0"/>
        </a:p>
      </dgm:t>
    </dgm:pt>
    <dgm:pt modelId="{2EB293CA-0433-415F-86B2-7B9C50BCA3E4}" type="parTrans" cxnId="{A1B35470-CCF7-47F9-956A-D53E71C94050}">
      <dgm:prSet/>
      <dgm:spPr/>
      <dgm:t>
        <a:bodyPr/>
        <a:lstStyle/>
        <a:p>
          <a:endParaRPr lang="es-MX"/>
        </a:p>
      </dgm:t>
    </dgm:pt>
    <dgm:pt modelId="{07BCE678-37B1-4EF6-AF68-8D7B9A9C809B}" type="sibTrans" cxnId="{A1B35470-CCF7-47F9-956A-D53E71C94050}">
      <dgm:prSet/>
      <dgm:spPr/>
      <dgm:t>
        <a:bodyPr/>
        <a:lstStyle/>
        <a:p>
          <a:endParaRPr lang="es-MX"/>
        </a:p>
      </dgm:t>
    </dgm:pt>
    <dgm:pt modelId="{0C1B6036-46B6-4D77-93EF-79075151BE09}">
      <dgm:prSet/>
      <dgm:spPr/>
      <dgm:t>
        <a:bodyPr/>
        <a:lstStyle/>
        <a:p>
          <a:r>
            <a:rPr lang="es-MX" dirty="0" smtClean="0"/>
            <a:t>Recursos </a:t>
          </a:r>
          <a:endParaRPr lang="es-MX" dirty="0"/>
        </a:p>
      </dgm:t>
    </dgm:pt>
    <dgm:pt modelId="{D0961CFD-C293-4A99-AAE0-F4413E1CA841}" type="parTrans" cxnId="{65A448DB-32C4-4D6F-8A11-50FEEEB5CA20}">
      <dgm:prSet/>
      <dgm:spPr/>
      <dgm:t>
        <a:bodyPr/>
        <a:lstStyle/>
        <a:p>
          <a:endParaRPr lang="es-MX"/>
        </a:p>
      </dgm:t>
    </dgm:pt>
    <dgm:pt modelId="{A83022D2-D1E7-4F25-AE70-F36E8B7FA44E}" type="sibTrans" cxnId="{65A448DB-32C4-4D6F-8A11-50FEEEB5CA20}">
      <dgm:prSet/>
      <dgm:spPr/>
      <dgm:t>
        <a:bodyPr/>
        <a:lstStyle/>
        <a:p>
          <a:endParaRPr lang="es-MX"/>
        </a:p>
      </dgm:t>
    </dgm:pt>
    <dgm:pt modelId="{1EDA5F99-B171-44A0-B3EC-D8E95263F6F4}">
      <dgm:prSet/>
      <dgm:spPr/>
      <dgm:t>
        <a:bodyPr/>
        <a:lstStyle/>
        <a:p>
          <a:r>
            <a:rPr lang="es-MX" dirty="0" smtClean="0"/>
            <a:t>Herramientas </a:t>
          </a:r>
          <a:endParaRPr lang="es-MX" dirty="0"/>
        </a:p>
      </dgm:t>
    </dgm:pt>
    <dgm:pt modelId="{60E3068F-3C25-4082-8ABE-B3BF1DB93652}" type="parTrans" cxnId="{8A426FFD-CC8E-418F-8C5A-D1F57067480A}">
      <dgm:prSet/>
      <dgm:spPr/>
      <dgm:t>
        <a:bodyPr/>
        <a:lstStyle/>
        <a:p>
          <a:endParaRPr lang="es-MX"/>
        </a:p>
      </dgm:t>
    </dgm:pt>
    <dgm:pt modelId="{2CFBDD90-3EFD-4DC3-8DA7-F3C1C4900C24}" type="sibTrans" cxnId="{8A426FFD-CC8E-418F-8C5A-D1F57067480A}">
      <dgm:prSet/>
      <dgm:spPr/>
      <dgm:t>
        <a:bodyPr/>
        <a:lstStyle/>
        <a:p>
          <a:endParaRPr lang="es-MX"/>
        </a:p>
      </dgm:t>
    </dgm:pt>
    <dgm:pt modelId="{E64C5DF0-AADB-40D4-ADE6-A698B9CE5B19}">
      <dgm:prSet/>
      <dgm:spPr/>
      <dgm:t>
        <a:bodyPr/>
        <a:lstStyle/>
        <a:p>
          <a:r>
            <a:rPr lang="es-MX" dirty="0" smtClean="0"/>
            <a:t>Se orienta hacia un problema o necesidad </a:t>
          </a:r>
          <a:endParaRPr lang="es-MX" dirty="0"/>
        </a:p>
      </dgm:t>
    </dgm:pt>
    <dgm:pt modelId="{7FA8828B-B710-4BBB-8FE2-DD24329C2D3A}" type="parTrans" cxnId="{AC2742F3-D907-4283-A63F-0D512F3D8C83}">
      <dgm:prSet/>
      <dgm:spPr/>
      <dgm:t>
        <a:bodyPr/>
        <a:lstStyle/>
        <a:p>
          <a:endParaRPr lang="es-MX"/>
        </a:p>
      </dgm:t>
    </dgm:pt>
    <dgm:pt modelId="{ADA67A76-175A-4124-BD8E-F71E34C1792E}" type="sibTrans" cxnId="{AC2742F3-D907-4283-A63F-0D512F3D8C83}">
      <dgm:prSet/>
      <dgm:spPr/>
      <dgm:t>
        <a:bodyPr/>
        <a:lstStyle/>
        <a:p>
          <a:endParaRPr lang="es-MX"/>
        </a:p>
      </dgm:t>
    </dgm:pt>
    <dgm:pt modelId="{AF1426F8-B73F-44EB-8580-E1ADE73F55AC}">
      <dgm:prSet/>
      <dgm:spPr/>
      <dgm:t>
        <a:bodyPr/>
        <a:lstStyle/>
        <a:p>
          <a:r>
            <a:rPr lang="es-MX" dirty="0" smtClean="0"/>
            <a:t>Medios informáticos, información escrita y recursos humanos </a:t>
          </a:r>
          <a:endParaRPr lang="es-MX" dirty="0"/>
        </a:p>
      </dgm:t>
    </dgm:pt>
    <dgm:pt modelId="{4FE775C8-0EF6-41AE-9B74-EA88B98A4825}" type="parTrans" cxnId="{F58837A6-C867-4390-8F76-BF3D0FC5B6FC}">
      <dgm:prSet/>
      <dgm:spPr/>
      <dgm:t>
        <a:bodyPr/>
        <a:lstStyle/>
        <a:p>
          <a:endParaRPr lang="es-MX"/>
        </a:p>
      </dgm:t>
    </dgm:pt>
    <dgm:pt modelId="{ACAB308A-1C5C-4329-ABEF-C4CA874D33FA}" type="sibTrans" cxnId="{F58837A6-C867-4390-8F76-BF3D0FC5B6FC}">
      <dgm:prSet/>
      <dgm:spPr/>
      <dgm:t>
        <a:bodyPr/>
        <a:lstStyle/>
        <a:p>
          <a:endParaRPr lang="es-MX"/>
        </a:p>
      </dgm:t>
    </dgm:pt>
    <dgm:pt modelId="{D8E7AE6B-4C62-4C43-8118-146E069063BA}">
      <dgm:prSet/>
      <dgm:spPr/>
      <dgm:t>
        <a:bodyPr/>
        <a:lstStyle/>
        <a:p>
          <a:r>
            <a:rPr lang="es-MX" dirty="0" smtClean="0"/>
            <a:t>De búsqueda y manipulación </a:t>
          </a:r>
          <a:endParaRPr lang="es-MX" dirty="0"/>
        </a:p>
      </dgm:t>
    </dgm:pt>
    <dgm:pt modelId="{7AF71E5E-3DDB-4ABB-A072-08443B86083F}" type="parTrans" cxnId="{B5D5A280-6880-43C3-89E0-FD424C29D8C1}">
      <dgm:prSet/>
      <dgm:spPr/>
      <dgm:t>
        <a:bodyPr/>
        <a:lstStyle/>
        <a:p>
          <a:endParaRPr lang="es-MX"/>
        </a:p>
      </dgm:t>
    </dgm:pt>
    <dgm:pt modelId="{16DEBB3F-49BC-467A-BEE2-951A4D9648ED}" type="sibTrans" cxnId="{B5D5A280-6880-43C3-89E0-FD424C29D8C1}">
      <dgm:prSet/>
      <dgm:spPr/>
      <dgm:t>
        <a:bodyPr/>
        <a:lstStyle/>
        <a:p>
          <a:endParaRPr lang="es-MX"/>
        </a:p>
      </dgm:t>
    </dgm:pt>
    <dgm:pt modelId="{BDDA1965-AD59-48BA-8774-E8A000FCB6CC}">
      <dgm:prSet/>
      <dgm:spPr/>
      <dgm:t>
        <a:bodyPr/>
        <a:lstStyle/>
        <a:p>
          <a:r>
            <a:rPr lang="es-MX" dirty="0" smtClean="0"/>
            <a:t>Estáticos  y dinámicos</a:t>
          </a:r>
          <a:endParaRPr lang="es-MX" dirty="0"/>
        </a:p>
      </dgm:t>
    </dgm:pt>
    <dgm:pt modelId="{044B43CB-6D9B-4A84-8507-656460F62676}" type="parTrans" cxnId="{92C35777-A722-4FEF-AF08-EFA6ABFBB2AD}">
      <dgm:prSet/>
      <dgm:spPr/>
      <dgm:t>
        <a:bodyPr/>
        <a:lstStyle/>
        <a:p>
          <a:endParaRPr lang="es-MX"/>
        </a:p>
      </dgm:t>
    </dgm:pt>
    <dgm:pt modelId="{42BFCBA5-4030-47DE-A5B3-2FA0F568EEE9}" type="sibTrans" cxnId="{92C35777-A722-4FEF-AF08-EFA6ABFBB2AD}">
      <dgm:prSet/>
      <dgm:spPr/>
      <dgm:t>
        <a:bodyPr/>
        <a:lstStyle/>
        <a:p>
          <a:endParaRPr lang="es-MX"/>
        </a:p>
      </dgm:t>
    </dgm:pt>
    <dgm:pt modelId="{84B0E47D-D9FB-4D57-B0FA-F4F18ED48869}">
      <dgm:prSet/>
      <dgm:spPr/>
      <dgm:t>
        <a:bodyPr/>
        <a:lstStyle/>
        <a:p>
          <a:r>
            <a:rPr lang="es-MX" dirty="0" smtClean="0"/>
            <a:t>Conceptual, </a:t>
          </a:r>
          <a:r>
            <a:rPr lang="es-MX" dirty="0" err="1" smtClean="0"/>
            <a:t>metacognitivo</a:t>
          </a:r>
          <a:r>
            <a:rPr lang="es-MX" dirty="0" smtClean="0"/>
            <a:t>, procedimental </a:t>
          </a:r>
          <a:r>
            <a:rPr lang="es-MX" smtClean="0"/>
            <a:t>y estratégico</a:t>
          </a:r>
          <a:endParaRPr lang="es-MX"/>
        </a:p>
      </dgm:t>
    </dgm:pt>
    <dgm:pt modelId="{84A144B4-8CF8-42D4-A62F-69FCCCDDB916}" type="parTrans" cxnId="{112781FD-FD94-4862-A4D3-C2318B83D3AD}">
      <dgm:prSet/>
      <dgm:spPr/>
      <dgm:t>
        <a:bodyPr/>
        <a:lstStyle/>
        <a:p>
          <a:endParaRPr lang="es-MX"/>
        </a:p>
      </dgm:t>
    </dgm:pt>
    <dgm:pt modelId="{B0C588C1-3404-4F77-9F97-473A0BDA62A5}" type="sibTrans" cxnId="{112781FD-FD94-4862-A4D3-C2318B83D3AD}">
      <dgm:prSet/>
      <dgm:spPr/>
      <dgm:t>
        <a:bodyPr/>
        <a:lstStyle/>
        <a:p>
          <a:endParaRPr lang="es-MX"/>
        </a:p>
      </dgm:t>
    </dgm:pt>
    <dgm:pt modelId="{89481E52-3973-41F2-8990-E2AE306C219C}" type="pres">
      <dgm:prSet presAssocID="{B8354124-EE70-49FD-8501-5E7E191728AB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8DB876FA-2B59-41D3-B21F-3AA670DA1107}" type="pres">
      <dgm:prSet presAssocID="{28234210-77BF-4CB1-8ACE-1C54C1061531}" presName="hierRoot1" presStyleCnt="0"/>
      <dgm:spPr/>
    </dgm:pt>
    <dgm:pt modelId="{1E79FB82-7891-4752-A2F7-C16E0D835066}" type="pres">
      <dgm:prSet presAssocID="{28234210-77BF-4CB1-8ACE-1C54C1061531}" presName="composite" presStyleCnt="0"/>
      <dgm:spPr/>
    </dgm:pt>
    <dgm:pt modelId="{FB26305C-09CB-48F4-86AE-8A07C14CA775}" type="pres">
      <dgm:prSet presAssocID="{28234210-77BF-4CB1-8ACE-1C54C1061531}" presName="background" presStyleLbl="node0" presStyleIdx="0" presStyleCnt="1"/>
      <dgm:spPr/>
    </dgm:pt>
    <dgm:pt modelId="{8EE6705B-6176-42B9-ADF8-E85D30C438A6}" type="pres">
      <dgm:prSet presAssocID="{28234210-77BF-4CB1-8ACE-1C54C1061531}" presName="text" presStyleLbl="fgAcc0" presStyleIdx="0" presStyleCnt="1">
        <dgm:presLayoutVars>
          <dgm:chPref val="3"/>
        </dgm:presLayoutVars>
      </dgm:prSet>
      <dgm:spPr/>
    </dgm:pt>
    <dgm:pt modelId="{F4EFD142-97FE-4F18-8232-AA1B18312288}" type="pres">
      <dgm:prSet presAssocID="{28234210-77BF-4CB1-8ACE-1C54C1061531}" presName="hierChild2" presStyleCnt="0"/>
      <dgm:spPr/>
    </dgm:pt>
    <dgm:pt modelId="{8FD19B4A-AC05-482E-900E-A91ED7AC979E}" type="pres">
      <dgm:prSet presAssocID="{08E64C96-4D21-4D15-83FD-4564BD4603E4}" presName="Name10" presStyleLbl="parChTrans1D2" presStyleIdx="0" presStyleCnt="4"/>
      <dgm:spPr/>
    </dgm:pt>
    <dgm:pt modelId="{3FD1F070-9C3D-44C0-9DF1-C405949BD42C}" type="pres">
      <dgm:prSet presAssocID="{FDCA510C-D011-4E40-A871-9B90F85105AC}" presName="hierRoot2" presStyleCnt="0"/>
      <dgm:spPr/>
    </dgm:pt>
    <dgm:pt modelId="{B42257F8-63ED-471C-8E2E-167AE35A32E0}" type="pres">
      <dgm:prSet presAssocID="{FDCA510C-D011-4E40-A871-9B90F85105AC}" presName="composite2" presStyleCnt="0"/>
      <dgm:spPr/>
    </dgm:pt>
    <dgm:pt modelId="{522DC5FD-C691-4950-A6EE-193B6005537C}" type="pres">
      <dgm:prSet presAssocID="{FDCA510C-D011-4E40-A871-9B90F85105AC}" presName="background2" presStyleLbl="node2" presStyleIdx="0" presStyleCnt="4"/>
      <dgm:spPr/>
    </dgm:pt>
    <dgm:pt modelId="{552D038D-65FC-4635-96D0-CC27B16CF059}" type="pres">
      <dgm:prSet presAssocID="{FDCA510C-D011-4E40-A871-9B90F85105AC}" presName="text2" presStyleLbl="fgAcc2" presStyleIdx="0" presStyleCnt="4">
        <dgm:presLayoutVars>
          <dgm:chPref val="3"/>
        </dgm:presLayoutVars>
      </dgm:prSet>
      <dgm:spPr/>
    </dgm:pt>
    <dgm:pt modelId="{EB4097C7-0D90-4052-BB45-9627927E53A3}" type="pres">
      <dgm:prSet presAssocID="{FDCA510C-D011-4E40-A871-9B90F85105AC}" presName="hierChild3" presStyleCnt="0"/>
      <dgm:spPr/>
    </dgm:pt>
    <dgm:pt modelId="{57E3248D-3390-4912-AA90-85BF1C1B89B2}" type="pres">
      <dgm:prSet presAssocID="{21D3DCDB-222A-4B96-BD84-9B183B4E884F}" presName="Name17" presStyleLbl="parChTrans1D3" presStyleIdx="0" presStyleCnt="1"/>
      <dgm:spPr/>
    </dgm:pt>
    <dgm:pt modelId="{7ED4F514-21B5-420D-911E-8724720F452D}" type="pres">
      <dgm:prSet presAssocID="{C8FEE1FF-C936-4BE1-B552-E2E9924C5925}" presName="hierRoot3" presStyleCnt="0"/>
      <dgm:spPr/>
    </dgm:pt>
    <dgm:pt modelId="{CA0D07D6-E8E8-453E-A4C5-D6D95FFA932B}" type="pres">
      <dgm:prSet presAssocID="{C8FEE1FF-C936-4BE1-B552-E2E9924C5925}" presName="composite3" presStyleCnt="0"/>
      <dgm:spPr/>
    </dgm:pt>
    <dgm:pt modelId="{13554708-12CC-4A11-9220-2E354561D8BB}" type="pres">
      <dgm:prSet presAssocID="{C8FEE1FF-C936-4BE1-B552-E2E9924C5925}" presName="background3" presStyleLbl="node3" presStyleIdx="0" presStyleCnt="1"/>
      <dgm:spPr/>
    </dgm:pt>
    <dgm:pt modelId="{456359EC-26AC-426A-BC55-ADF0325B941B}" type="pres">
      <dgm:prSet presAssocID="{C8FEE1FF-C936-4BE1-B552-E2E9924C5925}" presName="text3" presStyleLbl="fgAcc3" presStyleIdx="0" presStyleCnt="1" custScaleX="167764" custLinFactX="82602" custLinFactNeighborX="100000" custLinFactNeighborY="-15183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F4AF63A7-D12D-4A3E-89FE-C745D40B036C}" type="pres">
      <dgm:prSet presAssocID="{C8FEE1FF-C936-4BE1-B552-E2E9924C5925}" presName="hierChild4" presStyleCnt="0"/>
      <dgm:spPr/>
    </dgm:pt>
    <dgm:pt modelId="{A9961C0C-52B8-4B56-944A-45618DA5AC5C}" type="pres">
      <dgm:prSet presAssocID="{C6B74EAC-A595-49F9-95BB-832A7B2A4871}" presName="Name23" presStyleLbl="parChTrans1D4" presStyleIdx="0" presStyleCnt="11"/>
      <dgm:spPr/>
    </dgm:pt>
    <dgm:pt modelId="{57DDF24B-A860-415B-892A-B419B202664E}" type="pres">
      <dgm:prSet presAssocID="{54025C6C-CFAD-4FC9-88A4-340A833DE190}" presName="hierRoot4" presStyleCnt="0"/>
      <dgm:spPr/>
    </dgm:pt>
    <dgm:pt modelId="{D6664CF4-E845-4783-BE17-85DA252C9AFE}" type="pres">
      <dgm:prSet presAssocID="{54025C6C-CFAD-4FC9-88A4-340A833DE190}" presName="composite4" presStyleCnt="0"/>
      <dgm:spPr/>
    </dgm:pt>
    <dgm:pt modelId="{53372186-15D0-41C1-A61B-CF441D43CF05}" type="pres">
      <dgm:prSet presAssocID="{54025C6C-CFAD-4FC9-88A4-340A833DE190}" presName="background4" presStyleLbl="node4" presStyleIdx="0" presStyleCnt="11"/>
      <dgm:spPr/>
    </dgm:pt>
    <dgm:pt modelId="{E11B2C9B-B7C4-4A32-B651-569CE1E5410F}" type="pres">
      <dgm:prSet presAssocID="{54025C6C-CFAD-4FC9-88A4-340A833DE190}" presName="text4" presStyleLbl="fgAcc4" presStyleIdx="0" presStyleCnt="11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1C3A5DA0-69C0-4D18-9A04-0A47E00945C8}" type="pres">
      <dgm:prSet presAssocID="{54025C6C-CFAD-4FC9-88A4-340A833DE190}" presName="hierChild5" presStyleCnt="0"/>
      <dgm:spPr/>
    </dgm:pt>
    <dgm:pt modelId="{07A8486B-E36F-400F-A7E3-6330B243C762}" type="pres">
      <dgm:prSet presAssocID="{53C6B361-4599-4883-8164-8769893743E1}" presName="Name23" presStyleLbl="parChTrans1D4" presStyleIdx="1" presStyleCnt="11"/>
      <dgm:spPr/>
    </dgm:pt>
    <dgm:pt modelId="{6E74CE83-7437-458C-A737-815F21985501}" type="pres">
      <dgm:prSet presAssocID="{1F751A31-AD2B-4C77-8752-262287C6EA8A}" presName="hierRoot4" presStyleCnt="0"/>
      <dgm:spPr/>
    </dgm:pt>
    <dgm:pt modelId="{183499D0-A45E-4F28-8386-04984E95643F}" type="pres">
      <dgm:prSet presAssocID="{1F751A31-AD2B-4C77-8752-262287C6EA8A}" presName="composite4" presStyleCnt="0"/>
      <dgm:spPr/>
    </dgm:pt>
    <dgm:pt modelId="{C838FD70-EFAB-4696-A5C4-DDEEE5B5A9FC}" type="pres">
      <dgm:prSet presAssocID="{1F751A31-AD2B-4C77-8752-262287C6EA8A}" presName="background4" presStyleLbl="node4" presStyleIdx="1" presStyleCnt="11"/>
      <dgm:spPr/>
    </dgm:pt>
    <dgm:pt modelId="{D983A4C3-C71A-4631-915F-585B10992533}" type="pres">
      <dgm:prSet presAssocID="{1F751A31-AD2B-4C77-8752-262287C6EA8A}" presName="text4" presStyleLbl="fgAcc4" presStyleIdx="1" presStyleCnt="11" custLinFactNeighborX="227" custLinFactNeighborY="3543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309C4304-BE50-49AF-A796-F488003BF4F7}" type="pres">
      <dgm:prSet presAssocID="{1F751A31-AD2B-4C77-8752-262287C6EA8A}" presName="hierChild5" presStyleCnt="0"/>
      <dgm:spPr/>
    </dgm:pt>
    <dgm:pt modelId="{AE223AF2-F6D6-45A1-8EC2-F9D4A26D9563}" type="pres">
      <dgm:prSet presAssocID="{FB685BCF-9052-4F1D-9225-741D9C83B9E0}" presName="Name23" presStyleLbl="parChTrans1D4" presStyleIdx="2" presStyleCnt="11"/>
      <dgm:spPr/>
    </dgm:pt>
    <dgm:pt modelId="{8D233423-D4EC-410D-8EA4-0DB5F14BDEFD}" type="pres">
      <dgm:prSet presAssocID="{6559FC20-BC3A-47F6-8FC3-E0DA1B2B92B0}" presName="hierRoot4" presStyleCnt="0"/>
      <dgm:spPr/>
    </dgm:pt>
    <dgm:pt modelId="{B6DB670E-C970-492F-997F-24826F2B3BEA}" type="pres">
      <dgm:prSet presAssocID="{6559FC20-BC3A-47F6-8FC3-E0DA1B2B92B0}" presName="composite4" presStyleCnt="0"/>
      <dgm:spPr/>
    </dgm:pt>
    <dgm:pt modelId="{33F29A40-E970-4654-BDA3-567FB5068844}" type="pres">
      <dgm:prSet presAssocID="{6559FC20-BC3A-47F6-8FC3-E0DA1B2B92B0}" presName="background4" presStyleLbl="node4" presStyleIdx="2" presStyleCnt="11"/>
      <dgm:spPr/>
    </dgm:pt>
    <dgm:pt modelId="{E595E8C2-568F-49B5-8572-CBD6B94D27B5}" type="pres">
      <dgm:prSet presAssocID="{6559FC20-BC3A-47F6-8FC3-E0DA1B2B92B0}" presName="text4" presStyleLbl="fgAcc4" presStyleIdx="2" presStyleCnt="11" custLinFactX="18335" custLinFactNeighborX="100000" custLinFactNeighborY="44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5E8B1C21-A835-429E-BD66-6F855387ADDD}" type="pres">
      <dgm:prSet presAssocID="{6559FC20-BC3A-47F6-8FC3-E0DA1B2B92B0}" presName="hierChild5" presStyleCnt="0"/>
      <dgm:spPr/>
    </dgm:pt>
    <dgm:pt modelId="{6B60E71D-32DC-4291-81CB-D606DFE5716F}" type="pres">
      <dgm:prSet presAssocID="{7FA8828B-B710-4BBB-8FE2-DD24329C2D3A}" presName="Name23" presStyleLbl="parChTrans1D4" presStyleIdx="3" presStyleCnt="11"/>
      <dgm:spPr/>
    </dgm:pt>
    <dgm:pt modelId="{184272DA-775D-4A75-B0D6-B0453457D816}" type="pres">
      <dgm:prSet presAssocID="{E64C5DF0-AADB-40D4-ADE6-A698B9CE5B19}" presName="hierRoot4" presStyleCnt="0"/>
      <dgm:spPr/>
    </dgm:pt>
    <dgm:pt modelId="{7AD90130-7AB1-4026-86E9-149D39F32D8C}" type="pres">
      <dgm:prSet presAssocID="{E64C5DF0-AADB-40D4-ADE6-A698B9CE5B19}" presName="composite4" presStyleCnt="0"/>
      <dgm:spPr/>
    </dgm:pt>
    <dgm:pt modelId="{ACB0ED77-62FC-4966-A02B-F9224F083943}" type="pres">
      <dgm:prSet presAssocID="{E64C5DF0-AADB-40D4-ADE6-A698B9CE5B19}" presName="background4" presStyleLbl="node4" presStyleIdx="3" presStyleCnt="11"/>
      <dgm:spPr/>
    </dgm:pt>
    <dgm:pt modelId="{2C2164C3-5ECB-4D1E-9549-840E6818E846}" type="pres">
      <dgm:prSet presAssocID="{E64C5DF0-AADB-40D4-ADE6-A698B9CE5B19}" presName="text4" presStyleLbl="fgAcc4" presStyleIdx="3" presStyleCnt="11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BAC9905C-9AC7-4613-B93D-D2717E463F7C}" type="pres">
      <dgm:prSet presAssocID="{E64C5DF0-AADB-40D4-ADE6-A698B9CE5B19}" presName="hierChild5" presStyleCnt="0"/>
      <dgm:spPr/>
    </dgm:pt>
    <dgm:pt modelId="{F2DB47A2-415E-4763-BCCA-4B7562EB8AE4}" type="pres">
      <dgm:prSet presAssocID="{2EB293CA-0433-415F-86B2-7B9C50BCA3E4}" presName="Name23" presStyleLbl="parChTrans1D4" presStyleIdx="4" presStyleCnt="11"/>
      <dgm:spPr/>
    </dgm:pt>
    <dgm:pt modelId="{8B4FDE77-571E-44EB-912A-C179546711A8}" type="pres">
      <dgm:prSet presAssocID="{822D147C-9896-421E-B0D4-14DF17A5B0AE}" presName="hierRoot4" presStyleCnt="0"/>
      <dgm:spPr/>
    </dgm:pt>
    <dgm:pt modelId="{DF595C31-35EE-45CD-8A3D-337EFFDDD62E}" type="pres">
      <dgm:prSet presAssocID="{822D147C-9896-421E-B0D4-14DF17A5B0AE}" presName="composite4" presStyleCnt="0"/>
      <dgm:spPr/>
    </dgm:pt>
    <dgm:pt modelId="{DC87BB0E-7985-4CAD-91DE-91BF2BE0370D}" type="pres">
      <dgm:prSet presAssocID="{822D147C-9896-421E-B0D4-14DF17A5B0AE}" presName="background4" presStyleLbl="node4" presStyleIdx="4" presStyleCnt="11"/>
      <dgm:spPr/>
    </dgm:pt>
    <dgm:pt modelId="{3C045902-2D70-4C61-BD2D-7AAA01AF9D43}" type="pres">
      <dgm:prSet presAssocID="{822D147C-9896-421E-B0D4-14DF17A5B0AE}" presName="text4" presStyleLbl="fgAcc4" presStyleIdx="4" presStyleCnt="11" custLinFactX="100000" custLinFactY="-68124" custLinFactNeighborX="198815" custLinFactNeighborY="-100000">
        <dgm:presLayoutVars>
          <dgm:chPref val="3"/>
        </dgm:presLayoutVars>
      </dgm:prSet>
      <dgm:spPr/>
    </dgm:pt>
    <dgm:pt modelId="{B841E5C6-5DA1-4D2D-B15D-E313D8893383}" type="pres">
      <dgm:prSet presAssocID="{822D147C-9896-421E-B0D4-14DF17A5B0AE}" presName="hierChild5" presStyleCnt="0"/>
      <dgm:spPr/>
    </dgm:pt>
    <dgm:pt modelId="{F2F56633-F733-4C73-A01D-051A3B195EED}" type="pres">
      <dgm:prSet presAssocID="{84A144B4-8CF8-42D4-A62F-69FCCCDDB916}" presName="Name23" presStyleLbl="parChTrans1D4" presStyleIdx="5" presStyleCnt="11"/>
      <dgm:spPr/>
    </dgm:pt>
    <dgm:pt modelId="{5374E90B-2616-4080-B959-9F138D940C86}" type="pres">
      <dgm:prSet presAssocID="{84B0E47D-D9FB-4D57-B0FA-F4F18ED48869}" presName="hierRoot4" presStyleCnt="0"/>
      <dgm:spPr/>
    </dgm:pt>
    <dgm:pt modelId="{9D7D6E54-9477-4FB4-AD09-394B20931587}" type="pres">
      <dgm:prSet presAssocID="{84B0E47D-D9FB-4D57-B0FA-F4F18ED48869}" presName="composite4" presStyleCnt="0"/>
      <dgm:spPr/>
    </dgm:pt>
    <dgm:pt modelId="{CB7F9AC3-E48C-4E53-BD52-781FB560BCAC}" type="pres">
      <dgm:prSet presAssocID="{84B0E47D-D9FB-4D57-B0FA-F4F18ED48869}" presName="background4" presStyleLbl="node4" presStyleIdx="5" presStyleCnt="11"/>
      <dgm:spPr/>
    </dgm:pt>
    <dgm:pt modelId="{517E0B89-61CB-42C4-8BD4-D7821E64BB00}" type="pres">
      <dgm:prSet presAssocID="{84B0E47D-D9FB-4D57-B0FA-F4F18ED48869}" presName="text4" presStyleLbl="fgAcc4" presStyleIdx="5" presStyleCnt="11" custLinFactX="200000" custLinFactY="-131701" custLinFactNeighborX="217339" custLinFactNeighborY="-200000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BBE3B778-791D-4BA0-8FB4-7AD5BCECCA67}" type="pres">
      <dgm:prSet presAssocID="{84B0E47D-D9FB-4D57-B0FA-F4F18ED48869}" presName="hierChild5" presStyleCnt="0"/>
      <dgm:spPr/>
    </dgm:pt>
    <dgm:pt modelId="{4E658237-87FE-4523-BEE6-466BA9A2C4B3}" type="pres">
      <dgm:prSet presAssocID="{D0961CFD-C293-4A99-AAE0-F4413E1CA841}" presName="Name23" presStyleLbl="parChTrans1D4" presStyleIdx="6" presStyleCnt="11"/>
      <dgm:spPr/>
    </dgm:pt>
    <dgm:pt modelId="{585AB004-E935-4A14-A265-ED6F37E7928B}" type="pres">
      <dgm:prSet presAssocID="{0C1B6036-46B6-4D77-93EF-79075151BE09}" presName="hierRoot4" presStyleCnt="0"/>
      <dgm:spPr/>
    </dgm:pt>
    <dgm:pt modelId="{83506BD7-8692-4612-900A-80B2076A50BF}" type="pres">
      <dgm:prSet presAssocID="{0C1B6036-46B6-4D77-93EF-79075151BE09}" presName="composite4" presStyleCnt="0"/>
      <dgm:spPr/>
    </dgm:pt>
    <dgm:pt modelId="{9E13263C-E443-4C8D-879C-B4038F469CBF}" type="pres">
      <dgm:prSet presAssocID="{0C1B6036-46B6-4D77-93EF-79075151BE09}" presName="background4" presStyleLbl="node4" presStyleIdx="6" presStyleCnt="11"/>
      <dgm:spPr/>
    </dgm:pt>
    <dgm:pt modelId="{9A019534-32E2-4948-BCFE-0D0C29F8D3F4}" type="pres">
      <dgm:prSet presAssocID="{0C1B6036-46B6-4D77-93EF-79075151BE09}" presName="text4" presStyleLbl="fgAcc4" presStyleIdx="6" presStyleCnt="11" custLinFactNeighborX="23222" custLinFactNeighborY="44">
        <dgm:presLayoutVars>
          <dgm:chPref val="3"/>
        </dgm:presLayoutVars>
      </dgm:prSet>
      <dgm:spPr/>
    </dgm:pt>
    <dgm:pt modelId="{8E30F010-A08C-4801-8C24-7B9190845138}" type="pres">
      <dgm:prSet presAssocID="{0C1B6036-46B6-4D77-93EF-79075151BE09}" presName="hierChild5" presStyleCnt="0"/>
      <dgm:spPr/>
    </dgm:pt>
    <dgm:pt modelId="{94A5CDE0-9EFF-4DE8-989E-9EA3CFE19B66}" type="pres">
      <dgm:prSet presAssocID="{4FE775C8-0EF6-41AE-9B74-EA88B98A4825}" presName="Name23" presStyleLbl="parChTrans1D4" presStyleIdx="7" presStyleCnt="11"/>
      <dgm:spPr/>
    </dgm:pt>
    <dgm:pt modelId="{F17AC8D6-017C-42E3-92DC-723AB3A2021E}" type="pres">
      <dgm:prSet presAssocID="{AF1426F8-B73F-44EB-8580-E1ADE73F55AC}" presName="hierRoot4" presStyleCnt="0"/>
      <dgm:spPr/>
    </dgm:pt>
    <dgm:pt modelId="{1BFD2626-D1E1-4C9B-B5F4-EAC446A419BC}" type="pres">
      <dgm:prSet presAssocID="{AF1426F8-B73F-44EB-8580-E1ADE73F55AC}" presName="composite4" presStyleCnt="0"/>
      <dgm:spPr/>
    </dgm:pt>
    <dgm:pt modelId="{FCBB6E04-95E0-43CB-BB5F-46C748078772}" type="pres">
      <dgm:prSet presAssocID="{AF1426F8-B73F-44EB-8580-E1ADE73F55AC}" presName="background4" presStyleLbl="node4" presStyleIdx="7" presStyleCnt="11"/>
      <dgm:spPr/>
    </dgm:pt>
    <dgm:pt modelId="{AB58CD54-F8BB-4C4A-9214-EC0A9F2CE478}" type="pres">
      <dgm:prSet presAssocID="{AF1426F8-B73F-44EB-8580-E1ADE73F55AC}" presName="text4" presStyleLbl="fgAcc4" presStyleIdx="7" presStyleCnt="11" custLinFactNeighborX="2132" custLinFactNeighborY="4898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3EC68A09-3943-427D-BBB6-0BF59584B27A}" type="pres">
      <dgm:prSet presAssocID="{AF1426F8-B73F-44EB-8580-E1ADE73F55AC}" presName="hierChild5" presStyleCnt="0"/>
      <dgm:spPr/>
    </dgm:pt>
    <dgm:pt modelId="{79F0FE7D-CE75-4A6F-BC8C-45112804A97D}" type="pres">
      <dgm:prSet presAssocID="{044B43CB-6D9B-4A84-8507-656460F62676}" presName="Name23" presStyleLbl="parChTrans1D4" presStyleIdx="8" presStyleCnt="11"/>
      <dgm:spPr/>
    </dgm:pt>
    <dgm:pt modelId="{8F11270A-99C6-4E7C-AD1F-A41553F26A2D}" type="pres">
      <dgm:prSet presAssocID="{BDDA1965-AD59-48BA-8774-E8A000FCB6CC}" presName="hierRoot4" presStyleCnt="0"/>
      <dgm:spPr/>
    </dgm:pt>
    <dgm:pt modelId="{0B5C823D-11AB-41E8-BC0C-C857DADAF8E9}" type="pres">
      <dgm:prSet presAssocID="{BDDA1965-AD59-48BA-8774-E8A000FCB6CC}" presName="composite4" presStyleCnt="0"/>
      <dgm:spPr/>
    </dgm:pt>
    <dgm:pt modelId="{2C0CA332-E068-4D36-BB16-0713D22F565D}" type="pres">
      <dgm:prSet presAssocID="{BDDA1965-AD59-48BA-8774-E8A000FCB6CC}" presName="background4" presStyleLbl="node4" presStyleIdx="8" presStyleCnt="11"/>
      <dgm:spPr/>
    </dgm:pt>
    <dgm:pt modelId="{E01F009D-AE3B-4528-85D9-63F4BDE65AEC}" type="pres">
      <dgm:prSet presAssocID="{BDDA1965-AD59-48BA-8774-E8A000FCB6CC}" presName="text4" presStyleLbl="fgAcc4" presStyleIdx="8" presStyleCnt="11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28F97C21-B47A-4BDB-806D-F95C2F2AF46C}" type="pres">
      <dgm:prSet presAssocID="{BDDA1965-AD59-48BA-8774-E8A000FCB6CC}" presName="hierChild5" presStyleCnt="0"/>
      <dgm:spPr/>
    </dgm:pt>
    <dgm:pt modelId="{722C2E44-2EE8-4734-A6CC-2C47AC242FD5}" type="pres">
      <dgm:prSet presAssocID="{60E3068F-3C25-4082-8ABE-B3BF1DB93652}" presName="Name23" presStyleLbl="parChTrans1D4" presStyleIdx="9" presStyleCnt="11"/>
      <dgm:spPr/>
    </dgm:pt>
    <dgm:pt modelId="{6051F3C1-95B7-40E6-91E9-0B024EFCA94A}" type="pres">
      <dgm:prSet presAssocID="{1EDA5F99-B171-44A0-B3EC-D8E95263F6F4}" presName="hierRoot4" presStyleCnt="0"/>
      <dgm:spPr/>
    </dgm:pt>
    <dgm:pt modelId="{ECE9B88D-5349-4E0A-80C4-A4A597474973}" type="pres">
      <dgm:prSet presAssocID="{1EDA5F99-B171-44A0-B3EC-D8E95263F6F4}" presName="composite4" presStyleCnt="0"/>
      <dgm:spPr/>
    </dgm:pt>
    <dgm:pt modelId="{9A1939CF-23C6-470B-9F23-BEF3D68B347A}" type="pres">
      <dgm:prSet presAssocID="{1EDA5F99-B171-44A0-B3EC-D8E95263F6F4}" presName="background4" presStyleLbl="node4" presStyleIdx="9" presStyleCnt="11"/>
      <dgm:spPr/>
    </dgm:pt>
    <dgm:pt modelId="{52EF8243-8A1E-4EA3-B95E-8473B153F209}" type="pres">
      <dgm:prSet presAssocID="{1EDA5F99-B171-44A0-B3EC-D8E95263F6F4}" presName="text4" presStyleLbl="fgAcc4" presStyleIdx="9" presStyleCnt="11" custLinFactNeighborX="16808" custLinFactNeighborY="-34801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D79E592E-202A-485E-AC23-18751B684064}" type="pres">
      <dgm:prSet presAssocID="{1EDA5F99-B171-44A0-B3EC-D8E95263F6F4}" presName="hierChild5" presStyleCnt="0"/>
      <dgm:spPr/>
    </dgm:pt>
    <dgm:pt modelId="{057AFB15-52DD-4ACC-8378-BAC856ED65E4}" type="pres">
      <dgm:prSet presAssocID="{7AF71E5E-3DDB-4ABB-A072-08443B86083F}" presName="Name23" presStyleLbl="parChTrans1D4" presStyleIdx="10" presStyleCnt="11"/>
      <dgm:spPr/>
    </dgm:pt>
    <dgm:pt modelId="{E4DD6EC6-DA0D-416E-A4BF-B46E5285D4CF}" type="pres">
      <dgm:prSet presAssocID="{D8E7AE6B-4C62-4C43-8118-146E069063BA}" presName="hierRoot4" presStyleCnt="0"/>
      <dgm:spPr/>
    </dgm:pt>
    <dgm:pt modelId="{2C7BAFC4-84F6-4B9E-A55A-B7B08AADB3AB}" type="pres">
      <dgm:prSet presAssocID="{D8E7AE6B-4C62-4C43-8118-146E069063BA}" presName="composite4" presStyleCnt="0"/>
      <dgm:spPr/>
    </dgm:pt>
    <dgm:pt modelId="{9E8563D1-4DC5-4CC2-A036-04EB12C93FEA}" type="pres">
      <dgm:prSet presAssocID="{D8E7AE6B-4C62-4C43-8118-146E069063BA}" presName="background4" presStyleLbl="node4" presStyleIdx="10" presStyleCnt="11"/>
      <dgm:spPr/>
    </dgm:pt>
    <dgm:pt modelId="{9CE23730-E957-4307-A10F-F26291E254AE}" type="pres">
      <dgm:prSet presAssocID="{D8E7AE6B-4C62-4C43-8118-146E069063BA}" presName="text4" presStyleLbl="fgAcc4" presStyleIdx="10" presStyleCnt="11" custLinFactNeighborX="67604" custLinFactNeighborY="-11725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1F92C42F-92FC-406E-A133-2AE2BA6798E5}" type="pres">
      <dgm:prSet presAssocID="{D8E7AE6B-4C62-4C43-8118-146E069063BA}" presName="hierChild5" presStyleCnt="0"/>
      <dgm:spPr/>
    </dgm:pt>
    <dgm:pt modelId="{EC5BD4C4-CF7F-4885-804F-DE6715B81408}" type="pres">
      <dgm:prSet presAssocID="{9DA07965-40B7-4946-9122-A993777CC9DE}" presName="Name10" presStyleLbl="parChTrans1D2" presStyleIdx="1" presStyleCnt="4"/>
      <dgm:spPr/>
    </dgm:pt>
    <dgm:pt modelId="{547ED2D1-1DE2-4984-BBBA-9A52E524A76B}" type="pres">
      <dgm:prSet presAssocID="{C0DF21F8-15CD-4B23-A3BB-5D3FC3AE0F5B}" presName="hierRoot2" presStyleCnt="0"/>
      <dgm:spPr/>
    </dgm:pt>
    <dgm:pt modelId="{8D474B8D-49BF-41E5-BDC5-78D18230E2FD}" type="pres">
      <dgm:prSet presAssocID="{C0DF21F8-15CD-4B23-A3BB-5D3FC3AE0F5B}" presName="composite2" presStyleCnt="0"/>
      <dgm:spPr/>
    </dgm:pt>
    <dgm:pt modelId="{B5109CF9-4E43-4262-82D4-956CB97509D2}" type="pres">
      <dgm:prSet presAssocID="{C0DF21F8-15CD-4B23-A3BB-5D3FC3AE0F5B}" presName="background2" presStyleLbl="node2" presStyleIdx="1" presStyleCnt="4"/>
      <dgm:spPr/>
    </dgm:pt>
    <dgm:pt modelId="{FAE300F7-18A4-456D-9D69-4A6CB74C71CF}" type="pres">
      <dgm:prSet presAssocID="{C0DF21F8-15CD-4B23-A3BB-5D3FC3AE0F5B}" presName="text2" presStyleLbl="fgAcc2" presStyleIdx="1" presStyleCnt="4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7A7123C8-45B6-4ECC-BF0F-94DA6FFF2A6B}" type="pres">
      <dgm:prSet presAssocID="{C0DF21F8-15CD-4B23-A3BB-5D3FC3AE0F5B}" presName="hierChild3" presStyleCnt="0"/>
      <dgm:spPr/>
    </dgm:pt>
    <dgm:pt modelId="{7B736F06-2171-4475-B6B2-8A962D443D7B}" type="pres">
      <dgm:prSet presAssocID="{05FE0F8B-15E9-4DDF-B93A-525D68C36339}" presName="Name10" presStyleLbl="parChTrans1D2" presStyleIdx="2" presStyleCnt="4"/>
      <dgm:spPr/>
    </dgm:pt>
    <dgm:pt modelId="{E8CD2A20-EFCC-4A11-8906-839979DE07FA}" type="pres">
      <dgm:prSet presAssocID="{54470AA6-6752-4FF1-AB79-93100DFDC335}" presName="hierRoot2" presStyleCnt="0"/>
      <dgm:spPr/>
    </dgm:pt>
    <dgm:pt modelId="{7CAF19AD-6910-40CF-8302-FFC558C2CEA9}" type="pres">
      <dgm:prSet presAssocID="{54470AA6-6752-4FF1-AB79-93100DFDC335}" presName="composite2" presStyleCnt="0"/>
      <dgm:spPr/>
    </dgm:pt>
    <dgm:pt modelId="{8C50EDDC-3042-47DB-973C-15A8EE523351}" type="pres">
      <dgm:prSet presAssocID="{54470AA6-6752-4FF1-AB79-93100DFDC335}" presName="background2" presStyleLbl="node2" presStyleIdx="2" presStyleCnt="4"/>
      <dgm:spPr/>
    </dgm:pt>
    <dgm:pt modelId="{AD74568F-F314-4176-ADD4-CBB9C5F843A3}" type="pres">
      <dgm:prSet presAssocID="{54470AA6-6752-4FF1-AB79-93100DFDC335}" presName="text2" presStyleLbl="fgAcc2" presStyleIdx="2" presStyleCnt="4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F7F6E047-2F0F-4CA0-B47D-6368B64AC0FB}" type="pres">
      <dgm:prSet presAssocID="{54470AA6-6752-4FF1-AB79-93100DFDC335}" presName="hierChild3" presStyleCnt="0"/>
      <dgm:spPr/>
    </dgm:pt>
    <dgm:pt modelId="{D3A1C52C-05D1-4587-BBD8-E0ED8FDAC25F}" type="pres">
      <dgm:prSet presAssocID="{6BE1C128-F0B8-4BFA-B82F-0F0B705B00E6}" presName="Name10" presStyleLbl="parChTrans1D2" presStyleIdx="3" presStyleCnt="4"/>
      <dgm:spPr/>
    </dgm:pt>
    <dgm:pt modelId="{30204413-A5DB-43B6-8754-6D4C687E0522}" type="pres">
      <dgm:prSet presAssocID="{9366A600-BED6-4501-B2F2-F9F93D86649A}" presName="hierRoot2" presStyleCnt="0"/>
      <dgm:spPr/>
    </dgm:pt>
    <dgm:pt modelId="{A084ADDF-6A25-4DBB-A6E9-9D3D4EC0898E}" type="pres">
      <dgm:prSet presAssocID="{9366A600-BED6-4501-B2F2-F9F93D86649A}" presName="composite2" presStyleCnt="0"/>
      <dgm:spPr/>
    </dgm:pt>
    <dgm:pt modelId="{EA31133A-D868-471D-8CF0-75F802098F11}" type="pres">
      <dgm:prSet presAssocID="{9366A600-BED6-4501-B2F2-F9F93D86649A}" presName="background2" presStyleLbl="node2" presStyleIdx="3" presStyleCnt="4"/>
      <dgm:spPr/>
    </dgm:pt>
    <dgm:pt modelId="{5BDCF070-7652-4AB1-A8C1-BD281CE66B50}" type="pres">
      <dgm:prSet presAssocID="{9366A600-BED6-4501-B2F2-F9F93D86649A}" presName="text2" presStyleLbl="fgAcc2" presStyleIdx="3" presStyleCnt="4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854DF8A9-6605-4AC8-9D73-01B2F6F43705}" type="pres">
      <dgm:prSet presAssocID="{9366A600-BED6-4501-B2F2-F9F93D86649A}" presName="hierChild3" presStyleCnt="0"/>
      <dgm:spPr/>
    </dgm:pt>
  </dgm:ptLst>
  <dgm:cxnLst>
    <dgm:cxn modelId="{892D09FA-3CCA-402D-A253-BC57C91B4338}" type="presOf" srcId="{1EDA5F99-B171-44A0-B3EC-D8E95263F6F4}" destId="{52EF8243-8A1E-4EA3-B95E-8473B153F209}" srcOrd="0" destOrd="0" presId="urn:microsoft.com/office/officeart/2005/8/layout/hierarchy1"/>
    <dgm:cxn modelId="{8C92E24A-676C-4AB1-AA3C-6C1AA18174C1}" srcId="{1F751A31-AD2B-4C77-8752-262287C6EA8A}" destId="{6559FC20-BC3A-47F6-8FC3-E0DA1B2B92B0}" srcOrd="0" destOrd="0" parTransId="{FB685BCF-9052-4F1D-9225-741D9C83B9E0}" sibTransId="{C3476FA5-8762-4D19-B88A-E19A2A51CB57}"/>
    <dgm:cxn modelId="{CE8B0DDF-0077-4AB3-BB37-EA244DEBD93F}" type="presOf" srcId="{2EB293CA-0433-415F-86B2-7B9C50BCA3E4}" destId="{F2DB47A2-415E-4763-BCCA-4B7562EB8AE4}" srcOrd="0" destOrd="0" presId="urn:microsoft.com/office/officeart/2005/8/layout/hierarchy1"/>
    <dgm:cxn modelId="{7934C911-C87A-421F-8B42-3FA1C01F0663}" type="presOf" srcId="{822D147C-9896-421E-B0D4-14DF17A5B0AE}" destId="{3C045902-2D70-4C61-BD2D-7AAA01AF9D43}" srcOrd="0" destOrd="0" presId="urn:microsoft.com/office/officeart/2005/8/layout/hierarchy1"/>
    <dgm:cxn modelId="{3DD455EA-2356-4972-ACE7-F55BDCB41081}" type="presOf" srcId="{7AF71E5E-3DDB-4ABB-A072-08443B86083F}" destId="{057AFB15-52DD-4ACC-8378-BAC856ED65E4}" srcOrd="0" destOrd="0" presId="urn:microsoft.com/office/officeart/2005/8/layout/hierarchy1"/>
    <dgm:cxn modelId="{F91A98B9-E748-48FB-8D83-9600320E625E}" srcId="{28234210-77BF-4CB1-8ACE-1C54C1061531}" destId="{54470AA6-6752-4FF1-AB79-93100DFDC335}" srcOrd="2" destOrd="0" parTransId="{05FE0F8B-15E9-4DDF-B93A-525D68C36339}" sibTransId="{628B4C24-E364-4161-8F9F-7BE65ECBD18F}"/>
    <dgm:cxn modelId="{2C1DB1A6-02B4-4268-9D44-1270BAA8D64B}" type="presOf" srcId="{AF1426F8-B73F-44EB-8580-E1ADE73F55AC}" destId="{AB58CD54-F8BB-4C4A-9214-EC0A9F2CE478}" srcOrd="0" destOrd="0" presId="urn:microsoft.com/office/officeart/2005/8/layout/hierarchy1"/>
    <dgm:cxn modelId="{112781FD-FD94-4862-A4D3-C2318B83D3AD}" srcId="{822D147C-9896-421E-B0D4-14DF17A5B0AE}" destId="{84B0E47D-D9FB-4D57-B0FA-F4F18ED48869}" srcOrd="0" destOrd="0" parTransId="{84A144B4-8CF8-42D4-A62F-69FCCCDDB916}" sibTransId="{B0C588C1-3404-4F77-9F97-473A0BDA62A5}"/>
    <dgm:cxn modelId="{86E82B7A-0B68-4180-8385-3FD80D63FC56}" type="presOf" srcId="{60E3068F-3C25-4082-8ABE-B3BF1DB93652}" destId="{722C2E44-2EE8-4734-A6CC-2C47AC242FD5}" srcOrd="0" destOrd="0" presId="urn:microsoft.com/office/officeart/2005/8/layout/hierarchy1"/>
    <dgm:cxn modelId="{B5D5A280-6880-43C3-89E0-FD424C29D8C1}" srcId="{1EDA5F99-B171-44A0-B3EC-D8E95263F6F4}" destId="{D8E7AE6B-4C62-4C43-8118-146E069063BA}" srcOrd="0" destOrd="0" parTransId="{7AF71E5E-3DDB-4ABB-A072-08443B86083F}" sibTransId="{16DEBB3F-49BC-467A-BEE2-951A4D9648ED}"/>
    <dgm:cxn modelId="{5AB6A55A-A786-4AFE-B426-6418E88408D0}" type="presOf" srcId="{9366A600-BED6-4501-B2F2-F9F93D86649A}" destId="{5BDCF070-7652-4AB1-A8C1-BD281CE66B50}" srcOrd="0" destOrd="0" presId="urn:microsoft.com/office/officeart/2005/8/layout/hierarchy1"/>
    <dgm:cxn modelId="{7062EBCA-8C80-4D3F-8FC7-1D2CA029DE8E}" type="presOf" srcId="{54025C6C-CFAD-4FC9-88A4-340A833DE190}" destId="{E11B2C9B-B7C4-4A32-B651-569CE1E5410F}" srcOrd="0" destOrd="0" presId="urn:microsoft.com/office/officeart/2005/8/layout/hierarchy1"/>
    <dgm:cxn modelId="{499519C5-F27D-4EC9-8053-7B6BB701CED1}" srcId="{B8354124-EE70-49FD-8501-5E7E191728AB}" destId="{28234210-77BF-4CB1-8ACE-1C54C1061531}" srcOrd="0" destOrd="0" parTransId="{A0A25BDD-6DDE-4A3D-84E4-973C0C9E5651}" sibTransId="{3F5B4CAD-17F1-4538-BDAA-679A58ABA591}"/>
    <dgm:cxn modelId="{BB0A909A-173E-4D3C-9D39-89D35024B81B}" srcId="{28234210-77BF-4CB1-8ACE-1C54C1061531}" destId="{C0DF21F8-15CD-4B23-A3BB-5D3FC3AE0F5B}" srcOrd="1" destOrd="0" parTransId="{9DA07965-40B7-4946-9122-A993777CC9DE}" sibTransId="{2A0B9947-F9BE-4B43-B583-8FA7A3A66FC5}"/>
    <dgm:cxn modelId="{E056881A-C779-4517-B197-2B1F56604B3C}" type="presOf" srcId="{FB685BCF-9052-4F1D-9225-741D9C83B9E0}" destId="{AE223AF2-F6D6-45A1-8EC2-F9D4A26D9563}" srcOrd="0" destOrd="0" presId="urn:microsoft.com/office/officeart/2005/8/layout/hierarchy1"/>
    <dgm:cxn modelId="{1801C05D-9952-4348-B4C0-B8262AB03E08}" type="presOf" srcId="{E64C5DF0-AADB-40D4-ADE6-A698B9CE5B19}" destId="{2C2164C3-5ECB-4D1E-9549-840E6818E846}" srcOrd="0" destOrd="0" presId="urn:microsoft.com/office/officeart/2005/8/layout/hierarchy1"/>
    <dgm:cxn modelId="{340DA739-954C-4B4A-937A-D6B594A8A048}" type="presOf" srcId="{0C1B6036-46B6-4D77-93EF-79075151BE09}" destId="{9A019534-32E2-4948-BCFE-0D0C29F8D3F4}" srcOrd="0" destOrd="0" presId="urn:microsoft.com/office/officeart/2005/8/layout/hierarchy1"/>
    <dgm:cxn modelId="{F58837A6-C867-4390-8F76-BF3D0FC5B6FC}" srcId="{0C1B6036-46B6-4D77-93EF-79075151BE09}" destId="{AF1426F8-B73F-44EB-8580-E1ADE73F55AC}" srcOrd="0" destOrd="0" parTransId="{4FE775C8-0EF6-41AE-9B74-EA88B98A4825}" sibTransId="{ACAB308A-1C5C-4329-ABEF-C4CA874D33FA}"/>
    <dgm:cxn modelId="{A7DF2A9E-5CD5-4604-AE6E-E14BBAB36A9F}" type="presOf" srcId="{D8E7AE6B-4C62-4C43-8118-146E069063BA}" destId="{9CE23730-E957-4307-A10F-F26291E254AE}" srcOrd="0" destOrd="0" presId="urn:microsoft.com/office/officeart/2005/8/layout/hierarchy1"/>
    <dgm:cxn modelId="{8B4C2E39-3363-4FF7-A030-FD889B775CAF}" type="presOf" srcId="{54470AA6-6752-4FF1-AB79-93100DFDC335}" destId="{AD74568F-F314-4176-ADD4-CBB9C5F843A3}" srcOrd="0" destOrd="0" presId="urn:microsoft.com/office/officeart/2005/8/layout/hierarchy1"/>
    <dgm:cxn modelId="{846421EB-33CA-41CE-A297-675C79FFA35B}" type="presOf" srcId="{6559FC20-BC3A-47F6-8FC3-E0DA1B2B92B0}" destId="{E595E8C2-568F-49B5-8572-CBD6B94D27B5}" srcOrd="0" destOrd="0" presId="urn:microsoft.com/office/officeart/2005/8/layout/hierarchy1"/>
    <dgm:cxn modelId="{319C196A-ABE7-4334-9E77-F3340EC5DC78}" type="presOf" srcId="{C8FEE1FF-C936-4BE1-B552-E2E9924C5925}" destId="{456359EC-26AC-426A-BC55-ADF0325B941B}" srcOrd="0" destOrd="0" presId="urn:microsoft.com/office/officeart/2005/8/layout/hierarchy1"/>
    <dgm:cxn modelId="{E2F4BC8E-5D3E-49CF-8CFC-346905626626}" type="presOf" srcId="{08E64C96-4D21-4D15-83FD-4564BD4603E4}" destId="{8FD19B4A-AC05-482E-900E-A91ED7AC979E}" srcOrd="0" destOrd="0" presId="urn:microsoft.com/office/officeart/2005/8/layout/hierarchy1"/>
    <dgm:cxn modelId="{41CB88F7-9D8F-40FB-9DCE-7669E481D5A2}" type="presOf" srcId="{1F751A31-AD2B-4C77-8752-262287C6EA8A}" destId="{D983A4C3-C71A-4631-915F-585B10992533}" srcOrd="0" destOrd="0" presId="urn:microsoft.com/office/officeart/2005/8/layout/hierarchy1"/>
    <dgm:cxn modelId="{46FB2828-8A8C-4C52-B96D-B22C6441D3F6}" type="presOf" srcId="{044B43CB-6D9B-4A84-8507-656460F62676}" destId="{79F0FE7D-CE75-4A6F-BC8C-45112804A97D}" srcOrd="0" destOrd="0" presId="urn:microsoft.com/office/officeart/2005/8/layout/hierarchy1"/>
    <dgm:cxn modelId="{57B4EE02-EAF2-4EB4-8181-922E87005BCE}" type="presOf" srcId="{FDCA510C-D011-4E40-A871-9B90F85105AC}" destId="{552D038D-65FC-4635-96D0-CC27B16CF059}" srcOrd="0" destOrd="0" presId="urn:microsoft.com/office/officeart/2005/8/layout/hierarchy1"/>
    <dgm:cxn modelId="{AC2742F3-D907-4283-A63F-0D512F3D8C83}" srcId="{6559FC20-BC3A-47F6-8FC3-E0DA1B2B92B0}" destId="{E64C5DF0-AADB-40D4-ADE6-A698B9CE5B19}" srcOrd="0" destOrd="0" parTransId="{7FA8828B-B710-4BBB-8FE2-DD24329C2D3A}" sibTransId="{ADA67A76-175A-4124-BD8E-F71E34C1792E}"/>
    <dgm:cxn modelId="{BA11D58E-4681-47CB-8CFB-D7BE8C1FCAFD}" type="presOf" srcId="{21D3DCDB-222A-4B96-BD84-9B183B4E884F}" destId="{57E3248D-3390-4912-AA90-85BF1C1B89B2}" srcOrd="0" destOrd="0" presId="urn:microsoft.com/office/officeart/2005/8/layout/hierarchy1"/>
    <dgm:cxn modelId="{F03DB61F-1B90-47B2-805F-0BC7B248B760}" srcId="{28234210-77BF-4CB1-8ACE-1C54C1061531}" destId="{9366A600-BED6-4501-B2F2-F9F93D86649A}" srcOrd="3" destOrd="0" parTransId="{6BE1C128-F0B8-4BFA-B82F-0F0B705B00E6}" sibTransId="{E178866C-E9C4-4A99-BBFD-493DA79370BA}"/>
    <dgm:cxn modelId="{236BDD04-B2C1-42B0-BB53-C157ACDD9BAD}" srcId="{28234210-77BF-4CB1-8ACE-1C54C1061531}" destId="{FDCA510C-D011-4E40-A871-9B90F85105AC}" srcOrd="0" destOrd="0" parTransId="{08E64C96-4D21-4D15-83FD-4564BD4603E4}" sibTransId="{A6AF1E1E-A89D-42B8-BF10-3953A5474443}"/>
    <dgm:cxn modelId="{4E9AD89A-2925-4EDD-A521-49297C878A88}" type="presOf" srcId="{84B0E47D-D9FB-4D57-B0FA-F4F18ED48869}" destId="{517E0B89-61CB-42C4-8BD4-D7821E64BB00}" srcOrd="0" destOrd="0" presId="urn:microsoft.com/office/officeart/2005/8/layout/hierarchy1"/>
    <dgm:cxn modelId="{8B1233D7-03ED-4F4B-8716-2946CEE3ADAA}" type="presOf" srcId="{4FE775C8-0EF6-41AE-9B74-EA88B98A4825}" destId="{94A5CDE0-9EFF-4DE8-989E-9EA3CFE19B66}" srcOrd="0" destOrd="0" presId="urn:microsoft.com/office/officeart/2005/8/layout/hierarchy1"/>
    <dgm:cxn modelId="{A1B35470-CCF7-47F9-956A-D53E71C94050}" srcId="{1F751A31-AD2B-4C77-8752-262287C6EA8A}" destId="{822D147C-9896-421E-B0D4-14DF17A5B0AE}" srcOrd="1" destOrd="0" parTransId="{2EB293CA-0433-415F-86B2-7B9C50BCA3E4}" sibTransId="{07BCE678-37B1-4EF6-AF68-8D7B9A9C809B}"/>
    <dgm:cxn modelId="{AF7485AF-3FEE-4738-B4F3-D91676581C83}" srcId="{C8FEE1FF-C936-4BE1-B552-E2E9924C5925}" destId="{1F751A31-AD2B-4C77-8752-262287C6EA8A}" srcOrd="1" destOrd="0" parTransId="{53C6B361-4599-4883-8164-8769893743E1}" sibTransId="{BDDD373E-B42C-434D-ACAD-D72F375ABCFA}"/>
    <dgm:cxn modelId="{FAB75B58-FBBF-4957-9155-5D22ED5529C8}" srcId="{C8FEE1FF-C936-4BE1-B552-E2E9924C5925}" destId="{54025C6C-CFAD-4FC9-88A4-340A833DE190}" srcOrd="0" destOrd="0" parTransId="{C6B74EAC-A595-49F9-95BB-832A7B2A4871}" sibTransId="{0FBC00D9-AC12-4BBC-BA88-7C64CBD2B3FA}"/>
    <dgm:cxn modelId="{BF9AD5DA-7A7B-4A4C-9017-27E4196DD772}" type="presOf" srcId="{7FA8828B-B710-4BBB-8FE2-DD24329C2D3A}" destId="{6B60E71D-32DC-4291-81CB-D606DFE5716F}" srcOrd="0" destOrd="0" presId="urn:microsoft.com/office/officeart/2005/8/layout/hierarchy1"/>
    <dgm:cxn modelId="{6666DE22-8079-4ED2-A96D-6FFA36A26E49}" type="presOf" srcId="{84A144B4-8CF8-42D4-A62F-69FCCCDDB916}" destId="{F2F56633-F733-4C73-A01D-051A3B195EED}" srcOrd="0" destOrd="0" presId="urn:microsoft.com/office/officeart/2005/8/layout/hierarchy1"/>
    <dgm:cxn modelId="{581E2A77-9074-4498-8946-21E283B521A9}" type="presOf" srcId="{53C6B361-4599-4883-8164-8769893743E1}" destId="{07A8486B-E36F-400F-A7E3-6330B243C762}" srcOrd="0" destOrd="0" presId="urn:microsoft.com/office/officeart/2005/8/layout/hierarchy1"/>
    <dgm:cxn modelId="{695A943B-137E-4519-8E5C-6EEA785471CD}" type="presOf" srcId="{9DA07965-40B7-4946-9122-A993777CC9DE}" destId="{EC5BD4C4-CF7F-4885-804F-DE6715B81408}" srcOrd="0" destOrd="0" presId="urn:microsoft.com/office/officeart/2005/8/layout/hierarchy1"/>
    <dgm:cxn modelId="{D66EFE42-851F-43BF-8481-879824295848}" type="presOf" srcId="{D0961CFD-C293-4A99-AAE0-F4413E1CA841}" destId="{4E658237-87FE-4523-BEE6-466BA9A2C4B3}" srcOrd="0" destOrd="0" presId="urn:microsoft.com/office/officeart/2005/8/layout/hierarchy1"/>
    <dgm:cxn modelId="{057C54DF-56FB-4316-9D72-87D2EB0A39E8}" type="presOf" srcId="{BDDA1965-AD59-48BA-8774-E8A000FCB6CC}" destId="{E01F009D-AE3B-4528-85D9-63F4BDE65AEC}" srcOrd="0" destOrd="0" presId="urn:microsoft.com/office/officeart/2005/8/layout/hierarchy1"/>
    <dgm:cxn modelId="{1C580F75-3AB1-462D-8BF4-FA7764C3F1B4}" type="presOf" srcId="{C6B74EAC-A595-49F9-95BB-832A7B2A4871}" destId="{A9961C0C-52B8-4B56-944A-45618DA5AC5C}" srcOrd="0" destOrd="0" presId="urn:microsoft.com/office/officeart/2005/8/layout/hierarchy1"/>
    <dgm:cxn modelId="{BE8589EC-5A11-40E0-BC99-C695143D2CC0}" type="presOf" srcId="{B8354124-EE70-49FD-8501-5E7E191728AB}" destId="{89481E52-3973-41F2-8990-E2AE306C219C}" srcOrd="0" destOrd="0" presId="urn:microsoft.com/office/officeart/2005/8/layout/hierarchy1"/>
    <dgm:cxn modelId="{CB364416-F1BB-40E1-9C86-8E25F5696611}" type="presOf" srcId="{05FE0F8B-15E9-4DDF-B93A-525D68C36339}" destId="{7B736F06-2171-4475-B6B2-8A962D443D7B}" srcOrd="0" destOrd="0" presId="urn:microsoft.com/office/officeart/2005/8/layout/hierarchy1"/>
    <dgm:cxn modelId="{63EFF55A-7C88-4F22-A12A-E74FC3AFBC8F}" type="presOf" srcId="{C0DF21F8-15CD-4B23-A3BB-5D3FC3AE0F5B}" destId="{FAE300F7-18A4-456D-9D69-4A6CB74C71CF}" srcOrd="0" destOrd="0" presId="urn:microsoft.com/office/officeart/2005/8/layout/hierarchy1"/>
    <dgm:cxn modelId="{8A426FFD-CC8E-418F-8C5A-D1F57067480A}" srcId="{1F751A31-AD2B-4C77-8752-262287C6EA8A}" destId="{1EDA5F99-B171-44A0-B3EC-D8E95263F6F4}" srcOrd="3" destOrd="0" parTransId="{60E3068F-3C25-4082-8ABE-B3BF1DB93652}" sibTransId="{2CFBDD90-3EFD-4DC3-8DA7-F3C1C4900C24}"/>
    <dgm:cxn modelId="{32925306-C61E-4F11-89E5-B79F5679DD62}" type="presOf" srcId="{28234210-77BF-4CB1-8ACE-1C54C1061531}" destId="{8EE6705B-6176-42B9-ADF8-E85D30C438A6}" srcOrd="0" destOrd="0" presId="urn:microsoft.com/office/officeart/2005/8/layout/hierarchy1"/>
    <dgm:cxn modelId="{65A448DB-32C4-4D6F-8A11-50FEEEB5CA20}" srcId="{1F751A31-AD2B-4C77-8752-262287C6EA8A}" destId="{0C1B6036-46B6-4D77-93EF-79075151BE09}" srcOrd="2" destOrd="0" parTransId="{D0961CFD-C293-4A99-AAE0-F4413E1CA841}" sibTransId="{A83022D2-D1E7-4F25-AE70-F36E8B7FA44E}"/>
    <dgm:cxn modelId="{92C35777-A722-4FEF-AF08-EFA6ABFBB2AD}" srcId="{0C1B6036-46B6-4D77-93EF-79075151BE09}" destId="{BDDA1965-AD59-48BA-8774-E8A000FCB6CC}" srcOrd="1" destOrd="0" parTransId="{044B43CB-6D9B-4A84-8507-656460F62676}" sibTransId="{42BFCBA5-4030-47DE-A5B3-2FA0F568EEE9}"/>
    <dgm:cxn modelId="{A739ED11-9D28-485F-9DAE-1D02BB0B5C12}" srcId="{FDCA510C-D011-4E40-A871-9B90F85105AC}" destId="{C8FEE1FF-C936-4BE1-B552-E2E9924C5925}" srcOrd="0" destOrd="0" parTransId="{21D3DCDB-222A-4B96-BD84-9B183B4E884F}" sibTransId="{81163EA3-41B7-4B88-B3BD-99F5B917F969}"/>
    <dgm:cxn modelId="{F3A7970A-AE12-414F-97A9-F958A6430A70}" type="presOf" srcId="{6BE1C128-F0B8-4BFA-B82F-0F0B705B00E6}" destId="{D3A1C52C-05D1-4587-BBD8-E0ED8FDAC25F}" srcOrd="0" destOrd="0" presId="urn:microsoft.com/office/officeart/2005/8/layout/hierarchy1"/>
    <dgm:cxn modelId="{82CA3727-1B9B-4BCE-93C6-4594210B4962}" type="presParOf" srcId="{89481E52-3973-41F2-8990-E2AE306C219C}" destId="{8DB876FA-2B59-41D3-B21F-3AA670DA1107}" srcOrd="0" destOrd="0" presId="urn:microsoft.com/office/officeart/2005/8/layout/hierarchy1"/>
    <dgm:cxn modelId="{621CE5F4-4D0E-4192-A30A-10E6FF6F1DAD}" type="presParOf" srcId="{8DB876FA-2B59-41D3-B21F-3AA670DA1107}" destId="{1E79FB82-7891-4752-A2F7-C16E0D835066}" srcOrd="0" destOrd="0" presId="urn:microsoft.com/office/officeart/2005/8/layout/hierarchy1"/>
    <dgm:cxn modelId="{BB1F907E-5C08-45E5-815C-9972622F50A5}" type="presParOf" srcId="{1E79FB82-7891-4752-A2F7-C16E0D835066}" destId="{FB26305C-09CB-48F4-86AE-8A07C14CA775}" srcOrd="0" destOrd="0" presId="urn:microsoft.com/office/officeart/2005/8/layout/hierarchy1"/>
    <dgm:cxn modelId="{CE6E58A3-4873-48A4-9D71-D7B49994D0CE}" type="presParOf" srcId="{1E79FB82-7891-4752-A2F7-C16E0D835066}" destId="{8EE6705B-6176-42B9-ADF8-E85D30C438A6}" srcOrd="1" destOrd="0" presId="urn:microsoft.com/office/officeart/2005/8/layout/hierarchy1"/>
    <dgm:cxn modelId="{A9DC4B87-6BAE-400E-9F6E-011816F0DB35}" type="presParOf" srcId="{8DB876FA-2B59-41D3-B21F-3AA670DA1107}" destId="{F4EFD142-97FE-4F18-8232-AA1B18312288}" srcOrd="1" destOrd="0" presId="urn:microsoft.com/office/officeart/2005/8/layout/hierarchy1"/>
    <dgm:cxn modelId="{8F848B4A-3F7C-4852-8D34-B8CE223F5846}" type="presParOf" srcId="{F4EFD142-97FE-4F18-8232-AA1B18312288}" destId="{8FD19B4A-AC05-482E-900E-A91ED7AC979E}" srcOrd="0" destOrd="0" presId="urn:microsoft.com/office/officeart/2005/8/layout/hierarchy1"/>
    <dgm:cxn modelId="{FA0A98D6-8427-44C2-9DA5-0C1D2D82E12B}" type="presParOf" srcId="{F4EFD142-97FE-4F18-8232-AA1B18312288}" destId="{3FD1F070-9C3D-44C0-9DF1-C405949BD42C}" srcOrd="1" destOrd="0" presId="urn:microsoft.com/office/officeart/2005/8/layout/hierarchy1"/>
    <dgm:cxn modelId="{D663760F-C86F-49C9-92B6-BDD050AFA3C0}" type="presParOf" srcId="{3FD1F070-9C3D-44C0-9DF1-C405949BD42C}" destId="{B42257F8-63ED-471C-8E2E-167AE35A32E0}" srcOrd="0" destOrd="0" presId="urn:microsoft.com/office/officeart/2005/8/layout/hierarchy1"/>
    <dgm:cxn modelId="{E5FA2D50-BE32-4B02-B213-363CC7D6A6C8}" type="presParOf" srcId="{B42257F8-63ED-471C-8E2E-167AE35A32E0}" destId="{522DC5FD-C691-4950-A6EE-193B6005537C}" srcOrd="0" destOrd="0" presId="urn:microsoft.com/office/officeart/2005/8/layout/hierarchy1"/>
    <dgm:cxn modelId="{9C1DA7A0-159B-4773-9828-96FC3AB5C0A2}" type="presParOf" srcId="{B42257F8-63ED-471C-8E2E-167AE35A32E0}" destId="{552D038D-65FC-4635-96D0-CC27B16CF059}" srcOrd="1" destOrd="0" presId="urn:microsoft.com/office/officeart/2005/8/layout/hierarchy1"/>
    <dgm:cxn modelId="{802A024F-A302-45C0-AE91-2368936E3E95}" type="presParOf" srcId="{3FD1F070-9C3D-44C0-9DF1-C405949BD42C}" destId="{EB4097C7-0D90-4052-BB45-9627927E53A3}" srcOrd="1" destOrd="0" presId="urn:microsoft.com/office/officeart/2005/8/layout/hierarchy1"/>
    <dgm:cxn modelId="{0F89C8C3-D265-499A-AFEC-89720056EAA1}" type="presParOf" srcId="{EB4097C7-0D90-4052-BB45-9627927E53A3}" destId="{57E3248D-3390-4912-AA90-85BF1C1B89B2}" srcOrd="0" destOrd="0" presId="urn:microsoft.com/office/officeart/2005/8/layout/hierarchy1"/>
    <dgm:cxn modelId="{C6EEBB8A-7310-4C63-82A4-89965EA8CB11}" type="presParOf" srcId="{EB4097C7-0D90-4052-BB45-9627927E53A3}" destId="{7ED4F514-21B5-420D-911E-8724720F452D}" srcOrd="1" destOrd="0" presId="urn:microsoft.com/office/officeart/2005/8/layout/hierarchy1"/>
    <dgm:cxn modelId="{A026ABFD-8E21-41F4-8228-870CB3B443AE}" type="presParOf" srcId="{7ED4F514-21B5-420D-911E-8724720F452D}" destId="{CA0D07D6-E8E8-453E-A4C5-D6D95FFA932B}" srcOrd="0" destOrd="0" presId="urn:microsoft.com/office/officeart/2005/8/layout/hierarchy1"/>
    <dgm:cxn modelId="{139CD1A5-B283-4836-B4E5-E55BF4B77C70}" type="presParOf" srcId="{CA0D07D6-E8E8-453E-A4C5-D6D95FFA932B}" destId="{13554708-12CC-4A11-9220-2E354561D8BB}" srcOrd="0" destOrd="0" presId="urn:microsoft.com/office/officeart/2005/8/layout/hierarchy1"/>
    <dgm:cxn modelId="{EB484102-B2B2-4C3F-ACBB-5F651F428211}" type="presParOf" srcId="{CA0D07D6-E8E8-453E-A4C5-D6D95FFA932B}" destId="{456359EC-26AC-426A-BC55-ADF0325B941B}" srcOrd="1" destOrd="0" presId="urn:microsoft.com/office/officeart/2005/8/layout/hierarchy1"/>
    <dgm:cxn modelId="{8BAC7488-B258-4A1E-86E4-9DDC8FDD7A98}" type="presParOf" srcId="{7ED4F514-21B5-420D-911E-8724720F452D}" destId="{F4AF63A7-D12D-4A3E-89FE-C745D40B036C}" srcOrd="1" destOrd="0" presId="urn:microsoft.com/office/officeart/2005/8/layout/hierarchy1"/>
    <dgm:cxn modelId="{11F61DE6-99B7-4382-A82A-FA22FF45EDD0}" type="presParOf" srcId="{F4AF63A7-D12D-4A3E-89FE-C745D40B036C}" destId="{A9961C0C-52B8-4B56-944A-45618DA5AC5C}" srcOrd="0" destOrd="0" presId="urn:microsoft.com/office/officeart/2005/8/layout/hierarchy1"/>
    <dgm:cxn modelId="{B519EAE1-9F34-4861-9ECA-71C0D4B41D1C}" type="presParOf" srcId="{F4AF63A7-D12D-4A3E-89FE-C745D40B036C}" destId="{57DDF24B-A860-415B-892A-B419B202664E}" srcOrd="1" destOrd="0" presId="urn:microsoft.com/office/officeart/2005/8/layout/hierarchy1"/>
    <dgm:cxn modelId="{858BBE28-E2D6-4459-86A1-5176193FD2EB}" type="presParOf" srcId="{57DDF24B-A860-415B-892A-B419B202664E}" destId="{D6664CF4-E845-4783-BE17-85DA252C9AFE}" srcOrd="0" destOrd="0" presId="urn:microsoft.com/office/officeart/2005/8/layout/hierarchy1"/>
    <dgm:cxn modelId="{7A999F01-49BC-4DC7-B5D6-74AC8F3B16BD}" type="presParOf" srcId="{D6664CF4-E845-4783-BE17-85DA252C9AFE}" destId="{53372186-15D0-41C1-A61B-CF441D43CF05}" srcOrd="0" destOrd="0" presId="urn:microsoft.com/office/officeart/2005/8/layout/hierarchy1"/>
    <dgm:cxn modelId="{F3B2CCD6-84E8-4FD5-8965-694181FAA594}" type="presParOf" srcId="{D6664CF4-E845-4783-BE17-85DA252C9AFE}" destId="{E11B2C9B-B7C4-4A32-B651-569CE1E5410F}" srcOrd="1" destOrd="0" presId="urn:microsoft.com/office/officeart/2005/8/layout/hierarchy1"/>
    <dgm:cxn modelId="{791E6C2A-8621-4640-B45B-188A689FA016}" type="presParOf" srcId="{57DDF24B-A860-415B-892A-B419B202664E}" destId="{1C3A5DA0-69C0-4D18-9A04-0A47E00945C8}" srcOrd="1" destOrd="0" presId="urn:microsoft.com/office/officeart/2005/8/layout/hierarchy1"/>
    <dgm:cxn modelId="{DE39B2AD-25B3-4F54-B9F9-27203684C188}" type="presParOf" srcId="{F4AF63A7-D12D-4A3E-89FE-C745D40B036C}" destId="{07A8486B-E36F-400F-A7E3-6330B243C762}" srcOrd="2" destOrd="0" presId="urn:microsoft.com/office/officeart/2005/8/layout/hierarchy1"/>
    <dgm:cxn modelId="{CDAAEB98-CBE3-46C5-A00B-0116BDC5695F}" type="presParOf" srcId="{F4AF63A7-D12D-4A3E-89FE-C745D40B036C}" destId="{6E74CE83-7437-458C-A737-815F21985501}" srcOrd="3" destOrd="0" presId="urn:microsoft.com/office/officeart/2005/8/layout/hierarchy1"/>
    <dgm:cxn modelId="{13616686-9F38-4B2E-B5ED-6365EAE98E7E}" type="presParOf" srcId="{6E74CE83-7437-458C-A737-815F21985501}" destId="{183499D0-A45E-4F28-8386-04984E95643F}" srcOrd="0" destOrd="0" presId="urn:microsoft.com/office/officeart/2005/8/layout/hierarchy1"/>
    <dgm:cxn modelId="{F221C028-568F-4D2C-BB32-6A3C016965CB}" type="presParOf" srcId="{183499D0-A45E-4F28-8386-04984E95643F}" destId="{C838FD70-EFAB-4696-A5C4-DDEEE5B5A9FC}" srcOrd="0" destOrd="0" presId="urn:microsoft.com/office/officeart/2005/8/layout/hierarchy1"/>
    <dgm:cxn modelId="{0ECBA064-9FF8-4D35-9E09-1B63BE4A1F2D}" type="presParOf" srcId="{183499D0-A45E-4F28-8386-04984E95643F}" destId="{D983A4C3-C71A-4631-915F-585B10992533}" srcOrd="1" destOrd="0" presId="urn:microsoft.com/office/officeart/2005/8/layout/hierarchy1"/>
    <dgm:cxn modelId="{34E74684-2E32-4A6D-9747-C1514697747D}" type="presParOf" srcId="{6E74CE83-7437-458C-A737-815F21985501}" destId="{309C4304-BE50-49AF-A796-F488003BF4F7}" srcOrd="1" destOrd="0" presId="urn:microsoft.com/office/officeart/2005/8/layout/hierarchy1"/>
    <dgm:cxn modelId="{7DE79C8D-E77C-4A3D-B433-7BE6FE165F5C}" type="presParOf" srcId="{309C4304-BE50-49AF-A796-F488003BF4F7}" destId="{AE223AF2-F6D6-45A1-8EC2-F9D4A26D9563}" srcOrd="0" destOrd="0" presId="urn:microsoft.com/office/officeart/2005/8/layout/hierarchy1"/>
    <dgm:cxn modelId="{3B1D3A67-5C34-4505-B6E7-46240210F6D7}" type="presParOf" srcId="{309C4304-BE50-49AF-A796-F488003BF4F7}" destId="{8D233423-D4EC-410D-8EA4-0DB5F14BDEFD}" srcOrd="1" destOrd="0" presId="urn:microsoft.com/office/officeart/2005/8/layout/hierarchy1"/>
    <dgm:cxn modelId="{D8939786-AC63-45A9-AFCF-FDC3523EE945}" type="presParOf" srcId="{8D233423-D4EC-410D-8EA4-0DB5F14BDEFD}" destId="{B6DB670E-C970-492F-997F-24826F2B3BEA}" srcOrd="0" destOrd="0" presId="urn:microsoft.com/office/officeart/2005/8/layout/hierarchy1"/>
    <dgm:cxn modelId="{227BC18E-FFD7-4AC9-B4D7-12ED42862710}" type="presParOf" srcId="{B6DB670E-C970-492F-997F-24826F2B3BEA}" destId="{33F29A40-E970-4654-BDA3-567FB5068844}" srcOrd="0" destOrd="0" presId="urn:microsoft.com/office/officeart/2005/8/layout/hierarchy1"/>
    <dgm:cxn modelId="{52CFC63C-985E-46E0-8D8C-D3200F11D52C}" type="presParOf" srcId="{B6DB670E-C970-492F-997F-24826F2B3BEA}" destId="{E595E8C2-568F-49B5-8572-CBD6B94D27B5}" srcOrd="1" destOrd="0" presId="urn:microsoft.com/office/officeart/2005/8/layout/hierarchy1"/>
    <dgm:cxn modelId="{3BC4835E-3108-4A14-9E69-E9988E59D02C}" type="presParOf" srcId="{8D233423-D4EC-410D-8EA4-0DB5F14BDEFD}" destId="{5E8B1C21-A835-429E-BD66-6F855387ADDD}" srcOrd="1" destOrd="0" presId="urn:microsoft.com/office/officeart/2005/8/layout/hierarchy1"/>
    <dgm:cxn modelId="{76577789-AA98-40E5-B529-62FED7FD8933}" type="presParOf" srcId="{5E8B1C21-A835-429E-BD66-6F855387ADDD}" destId="{6B60E71D-32DC-4291-81CB-D606DFE5716F}" srcOrd="0" destOrd="0" presId="urn:microsoft.com/office/officeart/2005/8/layout/hierarchy1"/>
    <dgm:cxn modelId="{8A4C61E1-6300-46F6-82A1-BE393ECD005A}" type="presParOf" srcId="{5E8B1C21-A835-429E-BD66-6F855387ADDD}" destId="{184272DA-775D-4A75-B0D6-B0453457D816}" srcOrd="1" destOrd="0" presId="urn:microsoft.com/office/officeart/2005/8/layout/hierarchy1"/>
    <dgm:cxn modelId="{294B046D-0559-4219-8DE5-32968802D2CB}" type="presParOf" srcId="{184272DA-775D-4A75-B0D6-B0453457D816}" destId="{7AD90130-7AB1-4026-86E9-149D39F32D8C}" srcOrd="0" destOrd="0" presId="urn:microsoft.com/office/officeart/2005/8/layout/hierarchy1"/>
    <dgm:cxn modelId="{005527E1-D063-4224-B26C-0DA1C824483E}" type="presParOf" srcId="{7AD90130-7AB1-4026-86E9-149D39F32D8C}" destId="{ACB0ED77-62FC-4966-A02B-F9224F083943}" srcOrd="0" destOrd="0" presId="urn:microsoft.com/office/officeart/2005/8/layout/hierarchy1"/>
    <dgm:cxn modelId="{6402D8B1-39FE-4686-B614-64BBEABB5926}" type="presParOf" srcId="{7AD90130-7AB1-4026-86E9-149D39F32D8C}" destId="{2C2164C3-5ECB-4D1E-9549-840E6818E846}" srcOrd="1" destOrd="0" presId="urn:microsoft.com/office/officeart/2005/8/layout/hierarchy1"/>
    <dgm:cxn modelId="{11CB2D71-DC85-43ED-B1A9-A1719E408D9F}" type="presParOf" srcId="{184272DA-775D-4A75-B0D6-B0453457D816}" destId="{BAC9905C-9AC7-4613-B93D-D2717E463F7C}" srcOrd="1" destOrd="0" presId="urn:microsoft.com/office/officeart/2005/8/layout/hierarchy1"/>
    <dgm:cxn modelId="{6B24C37E-408B-4DF8-BE1A-431EA373AF7A}" type="presParOf" srcId="{309C4304-BE50-49AF-A796-F488003BF4F7}" destId="{F2DB47A2-415E-4763-BCCA-4B7562EB8AE4}" srcOrd="2" destOrd="0" presId="urn:microsoft.com/office/officeart/2005/8/layout/hierarchy1"/>
    <dgm:cxn modelId="{4DDF370B-8AE9-47ED-82BE-6E4904D490C5}" type="presParOf" srcId="{309C4304-BE50-49AF-A796-F488003BF4F7}" destId="{8B4FDE77-571E-44EB-912A-C179546711A8}" srcOrd="3" destOrd="0" presId="urn:microsoft.com/office/officeart/2005/8/layout/hierarchy1"/>
    <dgm:cxn modelId="{55F01150-1522-4856-8D95-9A90948119DD}" type="presParOf" srcId="{8B4FDE77-571E-44EB-912A-C179546711A8}" destId="{DF595C31-35EE-45CD-8A3D-337EFFDDD62E}" srcOrd="0" destOrd="0" presId="urn:microsoft.com/office/officeart/2005/8/layout/hierarchy1"/>
    <dgm:cxn modelId="{0F3F3D3A-1AD7-4DD6-BA3D-8FBEC56DC99B}" type="presParOf" srcId="{DF595C31-35EE-45CD-8A3D-337EFFDDD62E}" destId="{DC87BB0E-7985-4CAD-91DE-91BF2BE0370D}" srcOrd="0" destOrd="0" presId="urn:microsoft.com/office/officeart/2005/8/layout/hierarchy1"/>
    <dgm:cxn modelId="{076E43A7-4633-4B7A-A13A-4DE0116F4E28}" type="presParOf" srcId="{DF595C31-35EE-45CD-8A3D-337EFFDDD62E}" destId="{3C045902-2D70-4C61-BD2D-7AAA01AF9D43}" srcOrd="1" destOrd="0" presId="urn:microsoft.com/office/officeart/2005/8/layout/hierarchy1"/>
    <dgm:cxn modelId="{56D06B48-F9F1-4CCD-8221-9C7AFA6BA48A}" type="presParOf" srcId="{8B4FDE77-571E-44EB-912A-C179546711A8}" destId="{B841E5C6-5DA1-4D2D-B15D-E313D8893383}" srcOrd="1" destOrd="0" presId="urn:microsoft.com/office/officeart/2005/8/layout/hierarchy1"/>
    <dgm:cxn modelId="{1EADBF40-BEE8-41D6-9B8D-1BF4BCB46524}" type="presParOf" srcId="{B841E5C6-5DA1-4D2D-B15D-E313D8893383}" destId="{F2F56633-F733-4C73-A01D-051A3B195EED}" srcOrd="0" destOrd="0" presId="urn:microsoft.com/office/officeart/2005/8/layout/hierarchy1"/>
    <dgm:cxn modelId="{400B621D-A487-43AA-B64D-6BDE8D903C12}" type="presParOf" srcId="{B841E5C6-5DA1-4D2D-B15D-E313D8893383}" destId="{5374E90B-2616-4080-B959-9F138D940C86}" srcOrd="1" destOrd="0" presId="urn:microsoft.com/office/officeart/2005/8/layout/hierarchy1"/>
    <dgm:cxn modelId="{3419AC55-0E5E-42AA-843F-9F466E245814}" type="presParOf" srcId="{5374E90B-2616-4080-B959-9F138D940C86}" destId="{9D7D6E54-9477-4FB4-AD09-394B20931587}" srcOrd="0" destOrd="0" presId="urn:microsoft.com/office/officeart/2005/8/layout/hierarchy1"/>
    <dgm:cxn modelId="{E5BBD4FC-B072-4E9B-B16D-5089E4CF9CC0}" type="presParOf" srcId="{9D7D6E54-9477-4FB4-AD09-394B20931587}" destId="{CB7F9AC3-E48C-4E53-BD52-781FB560BCAC}" srcOrd="0" destOrd="0" presId="urn:microsoft.com/office/officeart/2005/8/layout/hierarchy1"/>
    <dgm:cxn modelId="{2E65966D-29F6-4DD8-9B97-7AE692E5564A}" type="presParOf" srcId="{9D7D6E54-9477-4FB4-AD09-394B20931587}" destId="{517E0B89-61CB-42C4-8BD4-D7821E64BB00}" srcOrd="1" destOrd="0" presId="urn:microsoft.com/office/officeart/2005/8/layout/hierarchy1"/>
    <dgm:cxn modelId="{F0819C6C-841D-4DBB-9D48-F9D0D2914718}" type="presParOf" srcId="{5374E90B-2616-4080-B959-9F138D940C86}" destId="{BBE3B778-791D-4BA0-8FB4-7AD5BCECCA67}" srcOrd="1" destOrd="0" presId="urn:microsoft.com/office/officeart/2005/8/layout/hierarchy1"/>
    <dgm:cxn modelId="{C43ED2EC-CA95-49FF-9943-DBA68CFDE71C}" type="presParOf" srcId="{309C4304-BE50-49AF-A796-F488003BF4F7}" destId="{4E658237-87FE-4523-BEE6-466BA9A2C4B3}" srcOrd="4" destOrd="0" presId="urn:microsoft.com/office/officeart/2005/8/layout/hierarchy1"/>
    <dgm:cxn modelId="{2961231C-D476-4B24-A74F-26D8851FF257}" type="presParOf" srcId="{309C4304-BE50-49AF-A796-F488003BF4F7}" destId="{585AB004-E935-4A14-A265-ED6F37E7928B}" srcOrd="5" destOrd="0" presId="urn:microsoft.com/office/officeart/2005/8/layout/hierarchy1"/>
    <dgm:cxn modelId="{498078C2-097D-4673-BD40-9EBC98641E35}" type="presParOf" srcId="{585AB004-E935-4A14-A265-ED6F37E7928B}" destId="{83506BD7-8692-4612-900A-80B2076A50BF}" srcOrd="0" destOrd="0" presId="urn:microsoft.com/office/officeart/2005/8/layout/hierarchy1"/>
    <dgm:cxn modelId="{AF253B70-8B8D-4D9C-8DBC-1F7E74ED9279}" type="presParOf" srcId="{83506BD7-8692-4612-900A-80B2076A50BF}" destId="{9E13263C-E443-4C8D-879C-B4038F469CBF}" srcOrd="0" destOrd="0" presId="urn:microsoft.com/office/officeart/2005/8/layout/hierarchy1"/>
    <dgm:cxn modelId="{3E5BAFAF-0067-407C-94EE-9AB20D684C1E}" type="presParOf" srcId="{83506BD7-8692-4612-900A-80B2076A50BF}" destId="{9A019534-32E2-4948-BCFE-0D0C29F8D3F4}" srcOrd="1" destOrd="0" presId="urn:microsoft.com/office/officeart/2005/8/layout/hierarchy1"/>
    <dgm:cxn modelId="{6D6B3DD8-30CD-4BA1-9D78-93949094A50D}" type="presParOf" srcId="{585AB004-E935-4A14-A265-ED6F37E7928B}" destId="{8E30F010-A08C-4801-8C24-7B9190845138}" srcOrd="1" destOrd="0" presId="urn:microsoft.com/office/officeart/2005/8/layout/hierarchy1"/>
    <dgm:cxn modelId="{0C26D704-3339-4E1F-B4D5-5E834C796FD9}" type="presParOf" srcId="{8E30F010-A08C-4801-8C24-7B9190845138}" destId="{94A5CDE0-9EFF-4DE8-989E-9EA3CFE19B66}" srcOrd="0" destOrd="0" presId="urn:microsoft.com/office/officeart/2005/8/layout/hierarchy1"/>
    <dgm:cxn modelId="{90DA14F8-0B87-430B-9FCF-2D022E2805A2}" type="presParOf" srcId="{8E30F010-A08C-4801-8C24-7B9190845138}" destId="{F17AC8D6-017C-42E3-92DC-723AB3A2021E}" srcOrd="1" destOrd="0" presId="urn:microsoft.com/office/officeart/2005/8/layout/hierarchy1"/>
    <dgm:cxn modelId="{E81C3847-784E-4A0E-9DF6-B48028BB1BA5}" type="presParOf" srcId="{F17AC8D6-017C-42E3-92DC-723AB3A2021E}" destId="{1BFD2626-D1E1-4C9B-B5F4-EAC446A419BC}" srcOrd="0" destOrd="0" presId="urn:microsoft.com/office/officeart/2005/8/layout/hierarchy1"/>
    <dgm:cxn modelId="{388B7BE3-AE98-4280-9907-FD9996FEB580}" type="presParOf" srcId="{1BFD2626-D1E1-4C9B-B5F4-EAC446A419BC}" destId="{FCBB6E04-95E0-43CB-BB5F-46C748078772}" srcOrd="0" destOrd="0" presId="urn:microsoft.com/office/officeart/2005/8/layout/hierarchy1"/>
    <dgm:cxn modelId="{3B9AAE65-065F-4892-AAB5-03ADCC5DD31F}" type="presParOf" srcId="{1BFD2626-D1E1-4C9B-B5F4-EAC446A419BC}" destId="{AB58CD54-F8BB-4C4A-9214-EC0A9F2CE478}" srcOrd="1" destOrd="0" presId="urn:microsoft.com/office/officeart/2005/8/layout/hierarchy1"/>
    <dgm:cxn modelId="{2392E5EE-1577-4EC1-B9E9-D47CE7581EDF}" type="presParOf" srcId="{F17AC8D6-017C-42E3-92DC-723AB3A2021E}" destId="{3EC68A09-3943-427D-BBB6-0BF59584B27A}" srcOrd="1" destOrd="0" presId="urn:microsoft.com/office/officeart/2005/8/layout/hierarchy1"/>
    <dgm:cxn modelId="{EE7CDF36-DFD2-4D8D-BCFE-8FB6B87214A8}" type="presParOf" srcId="{8E30F010-A08C-4801-8C24-7B9190845138}" destId="{79F0FE7D-CE75-4A6F-BC8C-45112804A97D}" srcOrd="2" destOrd="0" presId="urn:microsoft.com/office/officeart/2005/8/layout/hierarchy1"/>
    <dgm:cxn modelId="{917C83E2-480E-48B1-BA8B-8DC2CBB855C0}" type="presParOf" srcId="{8E30F010-A08C-4801-8C24-7B9190845138}" destId="{8F11270A-99C6-4E7C-AD1F-A41553F26A2D}" srcOrd="3" destOrd="0" presId="urn:microsoft.com/office/officeart/2005/8/layout/hierarchy1"/>
    <dgm:cxn modelId="{C1ACEE3C-CF0B-49E4-AFB8-EC3FC4F84B38}" type="presParOf" srcId="{8F11270A-99C6-4E7C-AD1F-A41553F26A2D}" destId="{0B5C823D-11AB-41E8-BC0C-C857DADAF8E9}" srcOrd="0" destOrd="0" presId="urn:microsoft.com/office/officeart/2005/8/layout/hierarchy1"/>
    <dgm:cxn modelId="{667E539D-471D-400C-885D-FD16CA8975A3}" type="presParOf" srcId="{0B5C823D-11AB-41E8-BC0C-C857DADAF8E9}" destId="{2C0CA332-E068-4D36-BB16-0713D22F565D}" srcOrd="0" destOrd="0" presId="urn:microsoft.com/office/officeart/2005/8/layout/hierarchy1"/>
    <dgm:cxn modelId="{3303CED5-9FED-4FBB-AD24-4A5576021E84}" type="presParOf" srcId="{0B5C823D-11AB-41E8-BC0C-C857DADAF8E9}" destId="{E01F009D-AE3B-4528-85D9-63F4BDE65AEC}" srcOrd="1" destOrd="0" presId="urn:microsoft.com/office/officeart/2005/8/layout/hierarchy1"/>
    <dgm:cxn modelId="{041C2EFE-A0B2-43E7-BE8A-3E315D9CA8C0}" type="presParOf" srcId="{8F11270A-99C6-4E7C-AD1F-A41553F26A2D}" destId="{28F97C21-B47A-4BDB-806D-F95C2F2AF46C}" srcOrd="1" destOrd="0" presId="urn:microsoft.com/office/officeart/2005/8/layout/hierarchy1"/>
    <dgm:cxn modelId="{428A56B3-AE4B-4B34-8E7D-14EF4ED45BA8}" type="presParOf" srcId="{309C4304-BE50-49AF-A796-F488003BF4F7}" destId="{722C2E44-2EE8-4734-A6CC-2C47AC242FD5}" srcOrd="6" destOrd="0" presId="urn:microsoft.com/office/officeart/2005/8/layout/hierarchy1"/>
    <dgm:cxn modelId="{838C757B-0435-4E7A-B42C-4BF4ED260C5C}" type="presParOf" srcId="{309C4304-BE50-49AF-A796-F488003BF4F7}" destId="{6051F3C1-95B7-40E6-91E9-0B024EFCA94A}" srcOrd="7" destOrd="0" presId="urn:microsoft.com/office/officeart/2005/8/layout/hierarchy1"/>
    <dgm:cxn modelId="{4D867919-83BF-41A5-8F16-DF3817C9259E}" type="presParOf" srcId="{6051F3C1-95B7-40E6-91E9-0B024EFCA94A}" destId="{ECE9B88D-5349-4E0A-80C4-A4A597474973}" srcOrd="0" destOrd="0" presId="urn:microsoft.com/office/officeart/2005/8/layout/hierarchy1"/>
    <dgm:cxn modelId="{5BAC25D6-B3FD-4471-ABF5-73965057477E}" type="presParOf" srcId="{ECE9B88D-5349-4E0A-80C4-A4A597474973}" destId="{9A1939CF-23C6-470B-9F23-BEF3D68B347A}" srcOrd="0" destOrd="0" presId="urn:microsoft.com/office/officeart/2005/8/layout/hierarchy1"/>
    <dgm:cxn modelId="{72A821AF-8994-4A48-A891-A922D386551B}" type="presParOf" srcId="{ECE9B88D-5349-4E0A-80C4-A4A597474973}" destId="{52EF8243-8A1E-4EA3-B95E-8473B153F209}" srcOrd="1" destOrd="0" presId="urn:microsoft.com/office/officeart/2005/8/layout/hierarchy1"/>
    <dgm:cxn modelId="{ED0D7959-8BB5-4A02-9FEF-D859194A740E}" type="presParOf" srcId="{6051F3C1-95B7-40E6-91E9-0B024EFCA94A}" destId="{D79E592E-202A-485E-AC23-18751B684064}" srcOrd="1" destOrd="0" presId="urn:microsoft.com/office/officeart/2005/8/layout/hierarchy1"/>
    <dgm:cxn modelId="{A2D99F57-BF8B-47B7-815B-DEF5F2A16540}" type="presParOf" srcId="{D79E592E-202A-485E-AC23-18751B684064}" destId="{057AFB15-52DD-4ACC-8378-BAC856ED65E4}" srcOrd="0" destOrd="0" presId="urn:microsoft.com/office/officeart/2005/8/layout/hierarchy1"/>
    <dgm:cxn modelId="{0A89F8D1-C574-4C5B-9F40-D76921C08C34}" type="presParOf" srcId="{D79E592E-202A-485E-AC23-18751B684064}" destId="{E4DD6EC6-DA0D-416E-A4BF-B46E5285D4CF}" srcOrd="1" destOrd="0" presId="urn:microsoft.com/office/officeart/2005/8/layout/hierarchy1"/>
    <dgm:cxn modelId="{D9206EE4-8A51-4DB4-A321-1FF3A09E1E9C}" type="presParOf" srcId="{E4DD6EC6-DA0D-416E-A4BF-B46E5285D4CF}" destId="{2C7BAFC4-84F6-4B9E-A55A-B7B08AADB3AB}" srcOrd="0" destOrd="0" presId="urn:microsoft.com/office/officeart/2005/8/layout/hierarchy1"/>
    <dgm:cxn modelId="{22CBE9F8-A895-4130-96FD-F748A117D3AD}" type="presParOf" srcId="{2C7BAFC4-84F6-4B9E-A55A-B7B08AADB3AB}" destId="{9E8563D1-4DC5-4CC2-A036-04EB12C93FEA}" srcOrd="0" destOrd="0" presId="urn:microsoft.com/office/officeart/2005/8/layout/hierarchy1"/>
    <dgm:cxn modelId="{EB3684EA-788A-4CA0-B347-55F29E20AC2B}" type="presParOf" srcId="{2C7BAFC4-84F6-4B9E-A55A-B7B08AADB3AB}" destId="{9CE23730-E957-4307-A10F-F26291E254AE}" srcOrd="1" destOrd="0" presId="urn:microsoft.com/office/officeart/2005/8/layout/hierarchy1"/>
    <dgm:cxn modelId="{5715B72E-290D-4FE2-82E9-3D75FD80046C}" type="presParOf" srcId="{E4DD6EC6-DA0D-416E-A4BF-B46E5285D4CF}" destId="{1F92C42F-92FC-406E-A133-2AE2BA6798E5}" srcOrd="1" destOrd="0" presId="urn:microsoft.com/office/officeart/2005/8/layout/hierarchy1"/>
    <dgm:cxn modelId="{352283F2-899A-42E2-BCC3-890C0564F662}" type="presParOf" srcId="{F4EFD142-97FE-4F18-8232-AA1B18312288}" destId="{EC5BD4C4-CF7F-4885-804F-DE6715B81408}" srcOrd="2" destOrd="0" presId="urn:microsoft.com/office/officeart/2005/8/layout/hierarchy1"/>
    <dgm:cxn modelId="{80E2531A-D6FA-4C7C-AF7D-0004DAA8C06C}" type="presParOf" srcId="{F4EFD142-97FE-4F18-8232-AA1B18312288}" destId="{547ED2D1-1DE2-4984-BBBA-9A52E524A76B}" srcOrd="3" destOrd="0" presId="urn:microsoft.com/office/officeart/2005/8/layout/hierarchy1"/>
    <dgm:cxn modelId="{D340EC8F-4333-4994-9DD1-615C29DD12EB}" type="presParOf" srcId="{547ED2D1-1DE2-4984-BBBA-9A52E524A76B}" destId="{8D474B8D-49BF-41E5-BDC5-78D18230E2FD}" srcOrd="0" destOrd="0" presId="urn:microsoft.com/office/officeart/2005/8/layout/hierarchy1"/>
    <dgm:cxn modelId="{9F4AB481-1819-4004-BEDA-398C37F2E251}" type="presParOf" srcId="{8D474B8D-49BF-41E5-BDC5-78D18230E2FD}" destId="{B5109CF9-4E43-4262-82D4-956CB97509D2}" srcOrd="0" destOrd="0" presId="urn:microsoft.com/office/officeart/2005/8/layout/hierarchy1"/>
    <dgm:cxn modelId="{A44C348A-708F-46D9-973F-4AD2B18B308D}" type="presParOf" srcId="{8D474B8D-49BF-41E5-BDC5-78D18230E2FD}" destId="{FAE300F7-18A4-456D-9D69-4A6CB74C71CF}" srcOrd="1" destOrd="0" presId="urn:microsoft.com/office/officeart/2005/8/layout/hierarchy1"/>
    <dgm:cxn modelId="{2FD9A6ED-530E-4557-AABF-D1F010F6F30A}" type="presParOf" srcId="{547ED2D1-1DE2-4984-BBBA-9A52E524A76B}" destId="{7A7123C8-45B6-4ECC-BF0F-94DA6FFF2A6B}" srcOrd="1" destOrd="0" presId="urn:microsoft.com/office/officeart/2005/8/layout/hierarchy1"/>
    <dgm:cxn modelId="{6C6CE699-2937-4E25-98C7-30B4BA680199}" type="presParOf" srcId="{F4EFD142-97FE-4F18-8232-AA1B18312288}" destId="{7B736F06-2171-4475-B6B2-8A962D443D7B}" srcOrd="4" destOrd="0" presId="urn:microsoft.com/office/officeart/2005/8/layout/hierarchy1"/>
    <dgm:cxn modelId="{341598F1-F643-4E3A-9525-D7D9A75B2498}" type="presParOf" srcId="{F4EFD142-97FE-4F18-8232-AA1B18312288}" destId="{E8CD2A20-EFCC-4A11-8906-839979DE07FA}" srcOrd="5" destOrd="0" presId="urn:microsoft.com/office/officeart/2005/8/layout/hierarchy1"/>
    <dgm:cxn modelId="{3B68AB1B-7DD0-43F0-A1D1-32A753A19C3E}" type="presParOf" srcId="{E8CD2A20-EFCC-4A11-8906-839979DE07FA}" destId="{7CAF19AD-6910-40CF-8302-FFC558C2CEA9}" srcOrd="0" destOrd="0" presId="urn:microsoft.com/office/officeart/2005/8/layout/hierarchy1"/>
    <dgm:cxn modelId="{DE189729-EEA3-4C9B-A4F9-7F3E68BAFD14}" type="presParOf" srcId="{7CAF19AD-6910-40CF-8302-FFC558C2CEA9}" destId="{8C50EDDC-3042-47DB-973C-15A8EE523351}" srcOrd="0" destOrd="0" presId="urn:microsoft.com/office/officeart/2005/8/layout/hierarchy1"/>
    <dgm:cxn modelId="{485B574C-2371-47E6-AFDC-8BD957CE7389}" type="presParOf" srcId="{7CAF19AD-6910-40CF-8302-FFC558C2CEA9}" destId="{AD74568F-F314-4176-ADD4-CBB9C5F843A3}" srcOrd="1" destOrd="0" presId="urn:microsoft.com/office/officeart/2005/8/layout/hierarchy1"/>
    <dgm:cxn modelId="{B85FB4AB-624F-44EC-99E4-E05D99099F3C}" type="presParOf" srcId="{E8CD2A20-EFCC-4A11-8906-839979DE07FA}" destId="{F7F6E047-2F0F-4CA0-B47D-6368B64AC0FB}" srcOrd="1" destOrd="0" presId="urn:microsoft.com/office/officeart/2005/8/layout/hierarchy1"/>
    <dgm:cxn modelId="{6F41EE80-464C-4929-88C2-7A22210058E1}" type="presParOf" srcId="{F4EFD142-97FE-4F18-8232-AA1B18312288}" destId="{D3A1C52C-05D1-4587-BBD8-E0ED8FDAC25F}" srcOrd="6" destOrd="0" presId="urn:microsoft.com/office/officeart/2005/8/layout/hierarchy1"/>
    <dgm:cxn modelId="{1B8964B8-FCBA-42A0-9AF0-C6114EEB272C}" type="presParOf" srcId="{F4EFD142-97FE-4F18-8232-AA1B18312288}" destId="{30204413-A5DB-43B6-8754-6D4C687E0522}" srcOrd="7" destOrd="0" presId="urn:microsoft.com/office/officeart/2005/8/layout/hierarchy1"/>
    <dgm:cxn modelId="{5770DE74-06D7-4DE1-8A3A-ED62E6294556}" type="presParOf" srcId="{30204413-A5DB-43B6-8754-6D4C687E0522}" destId="{A084ADDF-6A25-4DBB-A6E9-9D3D4EC0898E}" srcOrd="0" destOrd="0" presId="urn:microsoft.com/office/officeart/2005/8/layout/hierarchy1"/>
    <dgm:cxn modelId="{9939B972-3313-4E62-B7A3-7D6D49388822}" type="presParOf" srcId="{A084ADDF-6A25-4DBB-A6E9-9D3D4EC0898E}" destId="{EA31133A-D868-471D-8CF0-75F802098F11}" srcOrd="0" destOrd="0" presId="urn:microsoft.com/office/officeart/2005/8/layout/hierarchy1"/>
    <dgm:cxn modelId="{6711B131-48A4-48B4-A43F-0C69272F1909}" type="presParOf" srcId="{A084ADDF-6A25-4DBB-A6E9-9D3D4EC0898E}" destId="{5BDCF070-7652-4AB1-A8C1-BD281CE66B50}" srcOrd="1" destOrd="0" presId="urn:microsoft.com/office/officeart/2005/8/layout/hierarchy1"/>
    <dgm:cxn modelId="{AC2BD1DF-E3C0-4F50-901F-75462069B3E5}" type="presParOf" srcId="{30204413-A5DB-43B6-8754-6D4C687E0522}" destId="{854DF8A9-6605-4AC8-9D73-01B2F6F43705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3A1C52C-05D1-4587-BBD8-E0ED8FDAC25F}">
      <dsp:nvSpPr>
        <dsp:cNvPr id="0" name=""/>
        <dsp:cNvSpPr/>
      </dsp:nvSpPr>
      <dsp:spPr>
        <a:xfrm>
          <a:off x="5670630" y="813727"/>
          <a:ext cx="2339020" cy="37105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2862"/>
              </a:lnTo>
              <a:lnTo>
                <a:pt x="2339020" y="252862"/>
              </a:lnTo>
              <a:lnTo>
                <a:pt x="2339020" y="371053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736F06-2171-4475-B6B2-8A962D443D7B}">
      <dsp:nvSpPr>
        <dsp:cNvPr id="0" name=""/>
        <dsp:cNvSpPr/>
      </dsp:nvSpPr>
      <dsp:spPr>
        <a:xfrm>
          <a:off x="5670630" y="813727"/>
          <a:ext cx="779673" cy="37105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2862"/>
              </a:lnTo>
              <a:lnTo>
                <a:pt x="779673" y="252862"/>
              </a:lnTo>
              <a:lnTo>
                <a:pt x="779673" y="371053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C5BD4C4-CF7F-4885-804F-DE6715B81408}">
      <dsp:nvSpPr>
        <dsp:cNvPr id="0" name=""/>
        <dsp:cNvSpPr/>
      </dsp:nvSpPr>
      <dsp:spPr>
        <a:xfrm>
          <a:off x="4890957" y="813727"/>
          <a:ext cx="779673" cy="371053"/>
        </a:xfrm>
        <a:custGeom>
          <a:avLst/>
          <a:gdLst/>
          <a:ahLst/>
          <a:cxnLst/>
          <a:rect l="0" t="0" r="0" b="0"/>
          <a:pathLst>
            <a:path>
              <a:moveTo>
                <a:pt x="779673" y="0"/>
              </a:moveTo>
              <a:lnTo>
                <a:pt x="779673" y="252862"/>
              </a:lnTo>
              <a:lnTo>
                <a:pt x="0" y="252862"/>
              </a:lnTo>
              <a:lnTo>
                <a:pt x="0" y="371053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57AFB15-52DD-4ACC-8378-BAC856ED65E4}">
      <dsp:nvSpPr>
        <dsp:cNvPr id="0" name=""/>
        <dsp:cNvSpPr/>
      </dsp:nvSpPr>
      <dsp:spPr>
        <a:xfrm>
          <a:off x="7444418" y="5256607"/>
          <a:ext cx="648070" cy="55800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39812"/>
              </a:lnTo>
              <a:lnTo>
                <a:pt x="648070" y="439812"/>
              </a:lnTo>
              <a:lnTo>
                <a:pt x="648070" y="558004"/>
              </a:lnTo>
            </a:path>
          </a:pathLst>
        </a:cu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22C2E44-2EE8-4734-A6CC-2C47AC242FD5}">
      <dsp:nvSpPr>
        <dsp:cNvPr id="0" name=""/>
        <dsp:cNvSpPr/>
      </dsp:nvSpPr>
      <dsp:spPr>
        <a:xfrm>
          <a:off x="4114180" y="4340326"/>
          <a:ext cx="3330238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330238" y="45720"/>
              </a:lnTo>
              <a:lnTo>
                <a:pt x="3330238" y="106129"/>
              </a:lnTo>
            </a:path>
          </a:pathLst>
        </a:cu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9F0FE7D-CE75-4A6F-BC8C-45112804A97D}">
      <dsp:nvSpPr>
        <dsp:cNvPr id="0" name=""/>
        <dsp:cNvSpPr/>
      </dsp:nvSpPr>
      <dsp:spPr>
        <a:xfrm>
          <a:off x="5187230" y="5538904"/>
          <a:ext cx="483400" cy="37069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2505"/>
              </a:lnTo>
              <a:lnTo>
                <a:pt x="483400" y="252505"/>
              </a:lnTo>
              <a:lnTo>
                <a:pt x="483400" y="370697"/>
              </a:lnTo>
            </a:path>
          </a:pathLst>
        </a:cu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4A5CDE0-9EFF-4DE8-989E-9EA3CFE19B66}">
      <dsp:nvSpPr>
        <dsp:cNvPr id="0" name=""/>
        <dsp:cNvSpPr/>
      </dsp:nvSpPr>
      <dsp:spPr>
        <a:xfrm>
          <a:off x="4138484" y="5538904"/>
          <a:ext cx="1048745" cy="374273"/>
        </a:xfrm>
        <a:custGeom>
          <a:avLst/>
          <a:gdLst/>
          <a:ahLst/>
          <a:cxnLst/>
          <a:rect l="0" t="0" r="0" b="0"/>
          <a:pathLst>
            <a:path>
              <a:moveTo>
                <a:pt x="1048745" y="0"/>
              </a:moveTo>
              <a:lnTo>
                <a:pt x="1048745" y="256081"/>
              </a:lnTo>
              <a:lnTo>
                <a:pt x="0" y="256081"/>
              </a:lnTo>
              <a:lnTo>
                <a:pt x="0" y="374273"/>
              </a:lnTo>
            </a:path>
          </a:pathLst>
        </a:cu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E658237-87FE-4523-BEE6-466BA9A2C4B3}">
      <dsp:nvSpPr>
        <dsp:cNvPr id="0" name=""/>
        <dsp:cNvSpPr/>
      </dsp:nvSpPr>
      <dsp:spPr>
        <a:xfrm>
          <a:off x="4114180" y="4386046"/>
          <a:ext cx="1073050" cy="34270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4515"/>
              </a:lnTo>
              <a:lnTo>
                <a:pt x="1073050" y="224515"/>
              </a:lnTo>
              <a:lnTo>
                <a:pt x="1073050" y="342706"/>
              </a:lnTo>
            </a:path>
          </a:pathLst>
        </a:cu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2F56633-F733-4C73-A01D-051A3B195EED}">
      <dsp:nvSpPr>
        <dsp:cNvPr id="0" name=""/>
        <dsp:cNvSpPr/>
      </dsp:nvSpPr>
      <dsp:spPr>
        <a:xfrm>
          <a:off x="6364305" y="3222321"/>
          <a:ext cx="1512163" cy="954167"/>
        </a:xfrm>
        <a:custGeom>
          <a:avLst/>
          <a:gdLst/>
          <a:ahLst/>
          <a:cxnLst/>
          <a:rect l="0" t="0" r="0" b="0"/>
          <a:pathLst>
            <a:path>
              <a:moveTo>
                <a:pt x="0" y="954167"/>
              </a:moveTo>
              <a:lnTo>
                <a:pt x="1512163" y="0"/>
              </a:lnTo>
            </a:path>
          </a:pathLst>
        </a:cu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2DB47A2-415E-4763-BCCA-4B7562EB8AE4}">
      <dsp:nvSpPr>
        <dsp:cNvPr id="0" name=""/>
        <dsp:cNvSpPr/>
      </dsp:nvSpPr>
      <dsp:spPr>
        <a:xfrm>
          <a:off x="4114180" y="3366337"/>
          <a:ext cx="2250125" cy="1019709"/>
        </a:xfrm>
        <a:custGeom>
          <a:avLst/>
          <a:gdLst/>
          <a:ahLst/>
          <a:cxnLst/>
          <a:rect l="0" t="0" r="0" b="0"/>
          <a:pathLst>
            <a:path>
              <a:moveTo>
                <a:pt x="0" y="1019709"/>
              </a:moveTo>
              <a:lnTo>
                <a:pt x="2250125" y="0"/>
              </a:lnTo>
            </a:path>
          </a:pathLst>
        </a:cu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B60E71D-32DC-4291-81CB-D606DFE5716F}">
      <dsp:nvSpPr>
        <dsp:cNvPr id="0" name=""/>
        <dsp:cNvSpPr/>
      </dsp:nvSpPr>
      <dsp:spPr>
        <a:xfrm>
          <a:off x="992590" y="5538904"/>
          <a:ext cx="1509752" cy="370697"/>
        </a:xfrm>
        <a:custGeom>
          <a:avLst/>
          <a:gdLst/>
          <a:ahLst/>
          <a:cxnLst/>
          <a:rect l="0" t="0" r="0" b="0"/>
          <a:pathLst>
            <a:path>
              <a:moveTo>
                <a:pt x="1509752" y="0"/>
              </a:moveTo>
              <a:lnTo>
                <a:pt x="1509752" y="252505"/>
              </a:lnTo>
              <a:lnTo>
                <a:pt x="0" y="252505"/>
              </a:lnTo>
              <a:lnTo>
                <a:pt x="0" y="370697"/>
              </a:lnTo>
            </a:path>
          </a:pathLst>
        </a:cu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E223AF2-F6D6-45A1-8EC2-F9D4A26D9563}">
      <dsp:nvSpPr>
        <dsp:cNvPr id="0" name=""/>
        <dsp:cNvSpPr/>
      </dsp:nvSpPr>
      <dsp:spPr>
        <a:xfrm>
          <a:off x="2502342" y="4386046"/>
          <a:ext cx="1611837" cy="342706"/>
        </a:xfrm>
        <a:custGeom>
          <a:avLst/>
          <a:gdLst/>
          <a:ahLst/>
          <a:cxnLst/>
          <a:rect l="0" t="0" r="0" b="0"/>
          <a:pathLst>
            <a:path>
              <a:moveTo>
                <a:pt x="1611837" y="0"/>
              </a:moveTo>
              <a:lnTo>
                <a:pt x="1611837" y="224515"/>
              </a:lnTo>
              <a:lnTo>
                <a:pt x="0" y="224515"/>
              </a:lnTo>
              <a:lnTo>
                <a:pt x="0" y="342706"/>
              </a:lnTo>
            </a:path>
          </a:pathLst>
        </a:cu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7A8486B-E36F-400F-A7E3-6330B243C762}">
      <dsp:nvSpPr>
        <dsp:cNvPr id="0" name=""/>
        <dsp:cNvSpPr/>
      </dsp:nvSpPr>
      <dsp:spPr>
        <a:xfrm>
          <a:off x="4114180" y="3053132"/>
          <a:ext cx="1547119" cy="522762"/>
        </a:xfrm>
        <a:custGeom>
          <a:avLst/>
          <a:gdLst/>
          <a:ahLst/>
          <a:cxnLst/>
          <a:rect l="0" t="0" r="0" b="0"/>
          <a:pathLst>
            <a:path>
              <a:moveTo>
                <a:pt x="1547119" y="0"/>
              </a:moveTo>
              <a:lnTo>
                <a:pt x="1547119" y="404571"/>
              </a:lnTo>
              <a:lnTo>
                <a:pt x="0" y="404571"/>
              </a:lnTo>
              <a:lnTo>
                <a:pt x="0" y="522762"/>
              </a:lnTo>
            </a:path>
          </a:pathLst>
        </a:cu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9961C0C-52B8-4B56-944A-45618DA5AC5C}">
      <dsp:nvSpPr>
        <dsp:cNvPr id="0" name=""/>
        <dsp:cNvSpPr/>
      </dsp:nvSpPr>
      <dsp:spPr>
        <a:xfrm>
          <a:off x="2551937" y="3053132"/>
          <a:ext cx="3109362" cy="494058"/>
        </a:xfrm>
        <a:custGeom>
          <a:avLst/>
          <a:gdLst/>
          <a:ahLst/>
          <a:cxnLst/>
          <a:rect l="0" t="0" r="0" b="0"/>
          <a:pathLst>
            <a:path>
              <a:moveTo>
                <a:pt x="3109362" y="0"/>
              </a:moveTo>
              <a:lnTo>
                <a:pt x="3109362" y="375867"/>
              </a:lnTo>
              <a:lnTo>
                <a:pt x="0" y="375867"/>
              </a:lnTo>
              <a:lnTo>
                <a:pt x="0" y="494058"/>
              </a:lnTo>
            </a:path>
          </a:pathLst>
        </a:cu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7E3248D-3390-4912-AA90-85BF1C1B89B2}">
      <dsp:nvSpPr>
        <dsp:cNvPr id="0" name=""/>
        <dsp:cNvSpPr/>
      </dsp:nvSpPr>
      <dsp:spPr>
        <a:xfrm>
          <a:off x="3331610" y="1994932"/>
          <a:ext cx="2329689" cy="24804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9856"/>
              </a:lnTo>
              <a:lnTo>
                <a:pt x="2329689" y="129856"/>
              </a:lnTo>
              <a:lnTo>
                <a:pt x="2329689" y="248048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FD19B4A-AC05-482E-900E-A91ED7AC979E}">
      <dsp:nvSpPr>
        <dsp:cNvPr id="0" name=""/>
        <dsp:cNvSpPr/>
      </dsp:nvSpPr>
      <dsp:spPr>
        <a:xfrm>
          <a:off x="3331610" y="813727"/>
          <a:ext cx="2339020" cy="371053"/>
        </a:xfrm>
        <a:custGeom>
          <a:avLst/>
          <a:gdLst/>
          <a:ahLst/>
          <a:cxnLst/>
          <a:rect l="0" t="0" r="0" b="0"/>
          <a:pathLst>
            <a:path>
              <a:moveTo>
                <a:pt x="2339020" y="0"/>
              </a:moveTo>
              <a:lnTo>
                <a:pt x="2339020" y="252862"/>
              </a:lnTo>
              <a:lnTo>
                <a:pt x="0" y="252862"/>
              </a:lnTo>
              <a:lnTo>
                <a:pt x="0" y="371053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B26305C-09CB-48F4-86AE-8A07C14CA775}">
      <dsp:nvSpPr>
        <dsp:cNvPr id="0" name=""/>
        <dsp:cNvSpPr/>
      </dsp:nvSpPr>
      <dsp:spPr>
        <a:xfrm>
          <a:off x="5032716" y="3576"/>
          <a:ext cx="1275829" cy="810151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8EE6705B-6176-42B9-ADF8-E85D30C438A6}">
      <dsp:nvSpPr>
        <dsp:cNvPr id="0" name=""/>
        <dsp:cNvSpPr/>
      </dsp:nvSpPr>
      <dsp:spPr>
        <a:xfrm>
          <a:off x="5174474" y="138246"/>
          <a:ext cx="1275829" cy="81015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kern="1200" dirty="0" smtClean="0"/>
            <a:t>Ambientes de aprendizaje</a:t>
          </a:r>
          <a:endParaRPr lang="es-MX" sz="1100" kern="1200" dirty="0"/>
        </a:p>
      </dsp:txBody>
      <dsp:txXfrm>
        <a:off x="5198203" y="161975"/>
        <a:ext cx="1228371" cy="762693"/>
      </dsp:txXfrm>
    </dsp:sp>
    <dsp:sp modelId="{522DC5FD-C691-4950-A6EE-193B6005537C}">
      <dsp:nvSpPr>
        <dsp:cNvPr id="0" name=""/>
        <dsp:cNvSpPr/>
      </dsp:nvSpPr>
      <dsp:spPr>
        <a:xfrm>
          <a:off x="2693696" y="1184781"/>
          <a:ext cx="1275829" cy="810151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552D038D-65FC-4635-96D0-CC27B16CF059}">
      <dsp:nvSpPr>
        <dsp:cNvPr id="0" name=""/>
        <dsp:cNvSpPr/>
      </dsp:nvSpPr>
      <dsp:spPr>
        <a:xfrm>
          <a:off x="2835454" y="1319452"/>
          <a:ext cx="1275829" cy="81015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kern="1200" dirty="0" smtClean="0"/>
            <a:t>Centrado en quien aprende</a:t>
          </a:r>
          <a:endParaRPr lang="es-MX" sz="1100" kern="1200" dirty="0"/>
        </a:p>
      </dsp:txBody>
      <dsp:txXfrm>
        <a:off x="2859183" y="1343181"/>
        <a:ext cx="1228371" cy="762693"/>
      </dsp:txXfrm>
    </dsp:sp>
    <dsp:sp modelId="{13554708-12CC-4A11-9220-2E354561D8BB}">
      <dsp:nvSpPr>
        <dsp:cNvPr id="0" name=""/>
        <dsp:cNvSpPr/>
      </dsp:nvSpPr>
      <dsp:spPr>
        <a:xfrm>
          <a:off x="4591109" y="2242980"/>
          <a:ext cx="2140381" cy="810151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456359EC-26AC-426A-BC55-ADF0325B941B}">
      <dsp:nvSpPr>
        <dsp:cNvPr id="0" name=""/>
        <dsp:cNvSpPr/>
      </dsp:nvSpPr>
      <dsp:spPr>
        <a:xfrm>
          <a:off x="4732867" y="2377651"/>
          <a:ext cx="2140381" cy="81015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kern="1200" dirty="0" smtClean="0"/>
            <a:t>Involucran los objetos, espacios, tiempos, acciones y vivencias de los participantes</a:t>
          </a:r>
          <a:endParaRPr lang="es-MX" sz="1100" kern="1200" dirty="0"/>
        </a:p>
      </dsp:txBody>
      <dsp:txXfrm>
        <a:off x="4756596" y="2401380"/>
        <a:ext cx="2092923" cy="762693"/>
      </dsp:txXfrm>
    </dsp:sp>
    <dsp:sp modelId="{53372186-15D0-41C1-A61B-CF441D43CF05}">
      <dsp:nvSpPr>
        <dsp:cNvPr id="0" name=""/>
        <dsp:cNvSpPr/>
      </dsp:nvSpPr>
      <dsp:spPr>
        <a:xfrm>
          <a:off x="1914022" y="3547191"/>
          <a:ext cx="1275829" cy="8101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E11B2C9B-B7C4-4A32-B651-569CE1E5410F}">
      <dsp:nvSpPr>
        <dsp:cNvPr id="0" name=""/>
        <dsp:cNvSpPr/>
      </dsp:nvSpPr>
      <dsp:spPr>
        <a:xfrm>
          <a:off x="2055781" y="3681862"/>
          <a:ext cx="1275829" cy="81015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kern="1200" dirty="0" smtClean="0"/>
            <a:t>Entornos de aprendizaje dirigido</a:t>
          </a:r>
          <a:endParaRPr lang="es-MX" sz="1100" kern="1200" dirty="0"/>
        </a:p>
      </dsp:txBody>
      <dsp:txXfrm>
        <a:off x="2079510" y="3705591"/>
        <a:ext cx="1228371" cy="762693"/>
      </dsp:txXfrm>
    </dsp:sp>
    <dsp:sp modelId="{C838FD70-EFAB-4696-A5C4-DDEEE5B5A9FC}">
      <dsp:nvSpPr>
        <dsp:cNvPr id="0" name=""/>
        <dsp:cNvSpPr/>
      </dsp:nvSpPr>
      <dsp:spPr>
        <a:xfrm>
          <a:off x="3476265" y="3575895"/>
          <a:ext cx="1275829" cy="8101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D983A4C3-C71A-4631-915F-585B10992533}">
      <dsp:nvSpPr>
        <dsp:cNvPr id="0" name=""/>
        <dsp:cNvSpPr/>
      </dsp:nvSpPr>
      <dsp:spPr>
        <a:xfrm>
          <a:off x="3618024" y="3710565"/>
          <a:ext cx="1275829" cy="81015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kern="1200" dirty="0" smtClean="0"/>
            <a:t>Entornos de aprendizaje abiertos</a:t>
          </a:r>
          <a:endParaRPr lang="es-MX" sz="1100" kern="1200" dirty="0"/>
        </a:p>
      </dsp:txBody>
      <dsp:txXfrm>
        <a:off x="3641753" y="3734294"/>
        <a:ext cx="1228371" cy="762693"/>
      </dsp:txXfrm>
    </dsp:sp>
    <dsp:sp modelId="{33F29A40-E970-4654-BDA3-567FB5068844}">
      <dsp:nvSpPr>
        <dsp:cNvPr id="0" name=""/>
        <dsp:cNvSpPr/>
      </dsp:nvSpPr>
      <dsp:spPr>
        <a:xfrm>
          <a:off x="1864428" y="4728752"/>
          <a:ext cx="1275829" cy="8101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E595E8C2-568F-49B5-8572-CBD6B94D27B5}">
      <dsp:nvSpPr>
        <dsp:cNvPr id="0" name=""/>
        <dsp:cNvSpPr/>
      </dsp:nvSpPr>
      <dsp:spPr>
        <a:xfrm>
          <a:off x="2006187" y="4863423"/>
          <a:ext cx="1275829" cy="81015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kern="1200" dirty="0" smtClean="0"/>
            <a:t>Facilitar contextos </a:t>
          </a:r>
          <a:endParaRPr lang="es-MX" sz="1100" kern="1200" dirty="0"/>
        </a:p>
      </dsp:txBody>
      <dsp:txXfrm>
        <a:off x="2029916" y="4887152"/>
        <a:ext cx="1228371" cy="762693"/>
      </dsp:txXfrm>
    </dsp:sp>
    <dsp:sp modelId="{ACB0ED77-62FC-4966-A02B-F9224F083943}">
      <dsp:nvSpPr>
        <dsp:cNvPr id="0" name=""/>
        <dsp:cNvSpPr/>
      </dsp:nvSpPr>
      <dsp:spPr>
        <a:xfrm>
          <a:off x="354676" y="5909601"/>
          <a:ext cx="1275829" cy="8101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2C2164C3-5ECB-4D1E-9549-840E6818E846}">
      <dsp:nvSpPr>
        <dsp:cNvPr id="0" name=""/>
        <dsp:cNvSpPr/>
      </dsp:nvSpPr>
      <dsp:spPr>
        <a:xfrm>
          <a:off x="496434" y="6044272"/>
          <a:ext cx="1275829" cy="81015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kern="1200" dirty="0" smtClean="0"/>
            <a:t>Se orienta hacia un problema o necesidad </a:t>
          </a:r>
          <a:endParaRPr lang="es-MX" sz="1100" kern="1200" dirty="0"/>
        </a:p>
      </dsp:txBody>
      <dsp:txXfrm>
        <a:off x="520163" y="6068001"/>
        <a:ext cx="1228371" cy="762693"/>
      </dsp:txXfrm>
    </dsp:sp>
    <dsp:sp modelId="{DC87BB0E-7985-4CAD-91DE-91BF2BE0370D}">
      <dsp:nvSpPr>
        <dsp:cNvPr id="0" name=""/>
        <dsp:cNvSpPr/>
      </dsp:nvSpPr>
      <dsp:spPr>
        <a:xfrm>
          <a:off x="5726391" y="3366337"/>
          <a:ext cx="1275829" cy="8101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3C045902-2D70-4C61-BD2D-7AAA01AF9D43}">
      <dsp:nvSpPr>
        <dsp:cNvPr id="0" name=""/>
        <dsp:cNvSpPr/>
      </dsp:nvSpPr>
      <dsp:spPr>
        <a:xfrm>
          <a:off x="5868150" y="3501008"/>
          <a:ext cx="1275829" cy="81015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kern="1200" dirty="0" smtClean="0"/>
            <a:t>Apoyo </a:t>
          </a:r>
          <a:endParaRPr lang="es-MX" sz="1100" kern="1200" dirty="0"/>
        </a:p>
      </dsp:txBody>
      <dsp:txXfrm>
        <a:off x="5891879" y="3524737"/>
        <a:ext cx="1228371" cy="762693"/>
      </dsp:txXfrm>
    </dsp:sp>
    <dsp:sp modelId="{CB7F9AC3-E48C-4E53-BD52-781FB560BCAC}">
      <dsp:nvSpPr>
        <dsp:cNvPr id="0" name=""/>
        <dsp:cNvSpPr/>
      </dsp:nvSpPr>
      <dsp:spPr>
        <a:xfrm>
          <a:off x="7238555" y="3222321"/>
          <a:ext cx="1275829" cy="8101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517E0B89-61CB-42C4-8BD4-D7821E64BB00}">
      <dsp:nvSpPr>
        <dsp:cNvPr id="0" name=""/>
        <dsp:cNvSpPr/>
      </dsp:nvSpPr>
      <dsp:spPr>
        <a:xfrm>
          <a:off x="7380313" y="3356991"/>
          <a:ext cx="1275829" cy="81015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kern="1200" dirty="0" smtClean="0"/>
            <a:t>Conceptual, </a:t>
          </a:r>
          <a:r>
            <a:rPr lang="es-MX" sz="1100" kern="1200" dirty="0" err="1" smtClean="0"/>
            <a:t>metacognitivo</a:t>
          </a:r>
          <a:r>
            <a:rPr lang="es-MX" sz="1100" kern="1200" dirty="0" smtClean="0"/>
            <a:t>, procedimental </a:t>
          </a:r>
          <a:r>
            <a:rPr lang="es-MX" sz="1100" kern="1200" smtClean="0"/>
            <a:t>y estratégico</a:t>
          </a:r>
          <a:endParaRPr lang="es-MX" sz="1100" kern="1200"/>
        </a:p>
      </dsp:txBody>
      <dsp:txXfrm>
        <a:off x="7404042" y="3380720"/>
        <a:ext cx="1228371" cy="762693"/>
      </dsp:txXfrm>
    </dsp:sp>
    <dsp:sp modelId="{9E13263C-E443-4C8D-879C-B4038F469CBF}">
      <dsp:nvSpPr>
        <dsp:cNvPr id="0" name=""/>
        <dsp:cNvSpPr/>
      </dsp:nvSpPr>
      <dsp:spPr>
        <a:xfrm>
          <a:off x="4549315" y="4728752"/>
          <a:ext cx="1275829" cy="8101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9A019534-32E2-4948-BCFE-0D0C29F8D3F4}">
      <dsp:nvSpPr>
        <dsp:cNvPr id="0" name=""/>
        <dsp:cNvSpPr/>
      </dsp:nvSpPr>
      <dsp:spPr>
        <a:xfrm>
          <a:off x="4691074" y="4863423"/>
          <a:ext cx="1275829" cy="81015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kern="1200" dirty="0" smtClean="0"/>
            <a:t>Recursos </a:t>
          </a:r>
          <a:endParaRPr lang="es-MX" sz="1100" kern="1200" dirty="0"/>
        </a:p>
      </dsp:txBody>
      <dsp:txXfrm>
        <a:off x="4714803" y="4887152"/>
        <a:ext cx="1228371" cy="762693"/>
      </dsp:txXfrm>
    </dsp:sp>
    <dsp:sp modelId="{FCBB6E04-95E0-43CB-BB5F-46C748078772}">
      <dsp:nvSpPr>
        <dsp:cNvPr id="0" name=""/>
        <dsp:cNvSpPr/>
      </dsp:nvSpPr>
      <dsp:spPr>
        <a:xfrm>
          <a:off x="3500570" y="5913177"/>
          <a:ext cx="1275829" cy="8101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AB58CD54-F8BB-4C4A-9214-EC0A9F2CE478}">
      <dsp:nvSpPr>
        <dsp:cNvPr id="0" name=""/>
        <dsp:cNvSpPr/>
      </dsp:nvSpPr>
      <dsp:spPr>
        <a:xfrm>
          <a:off x="3642328" y="6047848"/>
          <a:ext cx="1275829" cy="81015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kern="1200" dirty="0" smtClean="0"/>
            <a:t>Medios informáticos, información escrita y recursos humanos </a:t>
          </a:r>
          <a:endParaRPr lang="es-MX" sz="1100" kern="1200" dirty="0"/>
        </a:p>
      </dsp:txBody>
      <dsp:txXfrm>
        <a:off x="3666057" y="6071577"/>
        <a:ext cx="1228371" cy="762693"/>
      </dsp:txXfrm>
    </dsp:sp>
    <dsp:sp modelId="{2C0CA332-E068-4D36-BB16-0713D22F565D}">
      <dsp:nvSpPr>
        <dsp:cNvPr id="0" name=""/>
        <dsp:cNvSpPr/>
      </dsp:nvSpPr>
      <dsp:spPr>
        <a:xfrm>
          <a:off x="5032716" y="5909601"/>
          <a:ext cx="1275829" cy="8101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E01F009D-AE3B-4528-85D9-63F4BDE65AEC}">
      <dsp:nvSpPr>
        <dsp:cNvPr id="0" name=""/>
        <dsp:cNvSpPr/>
      </dsp:nvSpPr>
      <dsp:spPr>
        <a:xfrm>
          <a:off x="5174474" y="6044272"/>
          <a:ext cx="1275829" cy="81015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kern="1200" dirty="0" smtClean="0"/>
            <a:t>Estáticos  y dinámicos</a:t>
          </a:r>
          <a:endParaRPr lang="es-MX" sz="1100" kern="1200" dirty="0"/>
        </a:p>
      </dsp:txBody>
      <dsp:txXfrm>
        <a:off x="5198203" y="6068001"/>
        <a:ext cx="1228371" cy="762693"/>
      </dsp:txXfrm>
    </dsp:sp>
    <dsp:sp modelId="{9A1939CF-23C6-470B-9F23-BEF3D68B347A}">
      <dsp:nvSpPr>
        <dsp:cNvPr id="0" name=""/>
        <dsp:cNvSpPr/>
      </dsp:nvSpPr>
      <dsp:spPr>
        <a:xfrm>
          <a:off x="6806504" y="4446455"/>
          <a:ext cx="1275829" cy="8101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52EF8243-8A1E-4EA3-B95E-8473B153F209}">
      <dsp:nvSpPr>
        <dsp:cNvPr id="0" name=""/>
        <dsp:cNvSpPr/>
      </dsp:nvSpPr>
      <dsp:spPr>
        <a:xfrm>
          <a:off x="6948262" y="4581126"/>
          <a:ext cx="1275829" cy="81015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kern="1200" dirty="0" smtClean="0"/>
            <a:t>Herramientas </a:t>
          </a:r>
          <a:endParaRPr lang="es-MX" sz="1100" kern="1200" dirty="0"/>
        </a:p>
      </dsp:txBody>
      <dsp:txXfrm>
        <a:off x="6971991" y="4604855"/>
        <a:ext cx="1228371" cy="762693"/>
      </dsp:txXfrm>
    </dsp:sp>
    <dsp:sp modelId="{9E8563D1-4DC5-4CC2-A036-04EB12C93FEA}">
      <dsp:nvSpPr>
        <dsp:cNvPr id="0" name=""/>
        <dsp:cNvSpPr/>
      </dsp:nvSpPr>
      <dsp:spPr>
        <a:xfrm>
          <a:off x="7454574" y="5814611"/>
          <a:ext cx="1275829" cy="8101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9CE23730-E957-4307-A10F-F26291E254AE}">
      <dsp:nvSpPr>
        <dsp:cNvPr id="0" name=""/>
        <dsp:cNvSpPr/>
      </dsp:nvSpPr>
      <dsp:spPr>
        <a:xfrm>
          <a:off x="7596333" y="5949282"/>
          <a:ext cx="1275829" cy="81015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kern="1200" dirty="0" smtClean="0"/>
            <a:t>De búsqueda y manipulación </a:t>
          </a:r>
          <a:endParaRPr lang="es-MX" sz="1100" kern="1200" dirty="0"/>
        </a:p>
      </dsp:txBody>
      <dsp:txXfrm>
        <a:off x="7620062" y="5973011"/>
        <a:ext cx="1228371" cy="762693"/>
      </dsp:txXfrm>
    </dsp:sp>
    <dsp:sp modelId="{B5109CF9-4E43-4262-82D4-956CB97509D2}">
      <dsp:nvSpPr>
        <dsp:cNvPr id="0" name=""/>
        <dsp:cNvSpPr/>
      </dsp:nvSpPr>
      <dsp:spPr>
        <a:xfrm>
          <a:off x="4253042" y="1184781"/>
          <a:ext cx="1275829" cy="810151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FAE300F7-18A4-456D-9D69-4A6CB74C71CF}">
      <dsp:nvSpPr>
        <dsp:cNvPr id="0" name=""/>
        <dsp:cNvSpPr/>
      </dsp:nvSpPr>
      <dsp:spPr>
        <a:xfrm>
          <a:off x="4394801" y="1319452"/>
          <a:ext cx="1275829" cy="81015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kern="1200" dirty="0" smtClean="0"/>
            <a:t>Centrado en el conocimiento</a:t>
          </a:r>
          <a:endParaRPr lang="es-MX" sz="1100" kern="1200" dirty="0"/>
        </a:p>
      </dsp:txBody>
      <dsp:txXfrm>
        <a:off x="4418530" y="1343181"/>
        <a:ext cx="1228371" cy="762693"/>
      </dsp:txXfrm>
    </dsp:sp>
    <dsp:sp modelId="{8C50EDDC-3042-47DB-973C-15A8EE523351}">
      <dsp:nvSpPr>
        <dsp:cNvPr id="0" name=""/>
        <dsp:cNvSpPr/>
      </dsp:nvSpPr>
      <dsp:spPr>
        <a:xfrm>
          <a:off x="5812389" y="1184781"/>
          <a:ext cx="1275829" cy="810151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AD74568F-F314-4176-ADD4-CBB9C5F843A3}">
      <dsp:nvSpPr>
        <dsp:cNvPr id="0" name=""/>
        <dsp:cNvSpPr/>
      </dsp:nvSpPr>
      <dsp:spPr>
        <a:xfrm>
          <a:off x="5954148" y="1319452"/>
          <a:ext cx="1275829" cy="81015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kern="1200" dirty="0" smtClean="0"/>
            <a:t>Centrado en la comunidad</a:t>
          </a:r>
          <a:endParaRPr lang="es-MX" sz="1100" kern="1200" dirty="0"/>
        </a:p>
      </dsp:txBody>
      <dsp:txXfrm>
        <a:off x="5977877" y="1343181"/>
        <a:ext cx="1228371" cy="762693"/>
      </dsp:txXfrm>
    </dsp:sp>
    <dsp:sp modelId="{EA31133A-D868-471D-8CF0-75F802098F11}">
      <dsp:nvSpPr>
        <dsp:cNvPr id="0" name=""/>
        <dsp:cNvSpPr/>
      </dsp:nvSpPr>
      <dsp:spPr>
        <a:xfrm>
          <a:off x="7371736" y="1184781"/>
          <a:ext cx="1275829" cy="810151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5BDCF070-7652-4AB1-A8C1-BD281CE66B50}">
      <dsp:nvSpPr>
        <dsp:cNvPr id="0" name=""/>
        <dsp:cNvSpPr/>
      </dsp:nvSpPr>
      <dsp:spPr>
        <a:xfrm>
          <a:off x="7513494" y="1319452"/>
          <a:ext cx="1275829" cy="81015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kern="1200" dirty="0" smtClean="0"/>
            <a:t>Centrado en la evaluación </a:t>
          </a:r>
          <a:endParaRPr lang="es-MX" sz="1100" kern="1200" dirty="0"/>
        </a:p>
      </dsp:txBody>
      <dsp:txXfrm>
        <a:off x="7537223" y="1343181"/>
        <a:ext cx="1228371" cy="76269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50E7D-B1B4-43BD-A87F-919FFFBC897B}" type="datetimeFigureOut">
              <a:rPr lang="es-MX" smtClean="0"/>
              <a:t>05/09/2014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78D3C-D474-4026-9272-5C15D4A05CB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951992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50E7D-B1B4-43BD-A87F-919FFFBC897B}" type="datetimeFigureOut">
              <a:rPr lang="es-MX" smtClean="0"/>
              <a:t>05/09/2014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78D3C-D474-4026-9272-5C15D4A05CB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967596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50E7D-B1B4-43BD-A87F-919FFFBC897B}" type="datetimeFigureOut">
              <a:rPr lang="es-MX" smtClean="0"/>
              <a:t>05/09/2014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78D3C-D474-4026-9272-5C15D4A05CB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05295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50E7D-B1B4-43BD-A87F-919FFFBC897B}" type="datetimeFigureOut">
              <a:rPr lang="es-MX" smtClean="0"/>
              <a:t>05/09/2014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78D3C-D474-4026-9272-5C15D4A05CB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695931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50E7D-B1B4-43BD-A87F-919FFFBC897B}" type="datetimeFigureOut">
              <a:rPr lang="es-MX" smtClean="0"/>
              <a:t>05/09/2014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78D3C-D474-4026-9272-5C15D4A05CB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338945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50E7D-B1B4-43BD-A87F-919FFFBC897B}" type="datetimeFigureOut">
              <a:rPr lang="es-MX" smtClean="0"/>
              <a:t>05/09/2014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78D3C-D474-4026-9272-5C15D4A05CB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625394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50E7D-B1B4-43BD-A87F-919FFFBC897B}" type="datetimeFigureOut">
              <a:rPr lang="es-MX" smtClean="0"/>
              <a:t>05/09/2014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78D3C-D474-4026-9272-5C15D4A05CB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032956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50E7D-B1B4-43BD-A87F-919FFFBC897B}" type="datetimeFigureOut">
              <a:rPr lang="es-MX" smtClean="0"/>
              <a:t>05/09/2014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78D3C-D474-4026-9272-5C15D4A05CB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366095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50E7D-B1B4-43BD-A87F-919FFFBC897B}" type="datetimeFigureOut">
              <a:rPr lang="es-MX" smtClean="0"/>
              <a:t>05/09/2014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78D3C-D474-4026-9272-5C15D4A05CB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615625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50E7D-B1B4-43BD-A87F-919FFFBC897B}" type="datetimeFigureOut">
              <a:rPr lang="es-MX" smtClean="0"/>
              <a:t>05/09/2014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78D3C-D474-4026-9272-5C15D4A05CB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846658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50E7D-B1B4-43BD-A87F-919FFFBC897B}" type="datetimeFigureOut">
              <a:rPr lang="es-MX" smtClean="0"/>
              <a:t>05/09/2014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78D3C-D474-4026-9272-5C15D4A05CB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084188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150E7D-B1B4-43BD-A87F-919FFFBC897B}" type="datetimeFigureOut">
              <a:rPr lang="es-MX" smtClean="0"/>
              <a:t>05/09/2014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478D3C-D474-4026-9272-5C15D4A05CB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487222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Diagrama"/>
          <p:cNvGraphicFramePr/>
          <p:nvPr>
            <p:extLst>
              <p:ext uri="{D42A27DB-BD31-4B8C-83A1-F6EECF244321}">
                <p14:modId xmlns:p14="http://schemas.microsoft.com/office/powerpoint/2010/main" val="979027442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3302088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75</Words>
  <Application>Microsoft Office PowerPoint</Application>
  <PresentationFormat>Presentación en pantalla (4:3)</PresentationFormat>
  <Paragraphs>17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Larissa Cantú</dc:creator>
  <cp:lastModifiedBy>Larissa Cantú</cp:lastModifiedBy>
  <cp:revision>3</cp:revision>
  <dcterms:created xsi:type="dcterms:W3CDTF">2014-09-06T00:07:16Z</dcterms:created>
  <dcterms:modified xsi:type="dcterms:W3CDTF">2014-09-06T00:32:58Z</dcterms:modified>
</cp:coreProperties>
</file>