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99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15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639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883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98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9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1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7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73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71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13ACD-B599-4BC7-9DB5-7BC0A6C0E028}" type="datetimeFigureOut">
              <a:rPr lang="es-MX" smtClean="0"/>
              <a:t>06/09/2014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927A0-D944-4E5D-B378-1A6C8A429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30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te\Downloads\New-Mind-Map_3dp8lll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5929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986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Marte</dc:creator>
  <cp:lastModifiedBy>Marte</cp:lastModifiedBy>
  <cp:revision>1</cp:revision>
  <dcterms:created xsi:type="dcterms:W3CDTF">2014-09-06T20:23:15Z</dcterms:created>
  <dcterms:modified xsi:type="dcterms:W3CDTF">2014-09-06T20:24:35Z</dcterms:modified>
</cp:coreProperties>
</file>