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D55-E4DF-47E5-B1A1-CBB0B9692BC0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2733-1A69-415F-A8FC-A2EC02749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03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D55-E4DF-47E5-B1A1-CBB0B9692BC0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2733-1A69-415F-A8FC-A2EC02749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568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D55-E4DF-47E5-B1A1-CBB0B9692BC0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2733-1A69-415F-A8FC-A2EC02749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03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D55-E4DF-47E5-B1A1-CBB0B9692BC0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2733-1A69-415F-A8FC-A2EC02749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258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D55-E4DF-47E5-B1A1-CBB0B9692BC0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2733-1A69-415F-A8FC-A2EC02749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650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D55-E4DF-47E5-B1A1-CBB0B9692BC0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2733-1A69-415F-A8FC-A2EC02749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363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D55-E4DF-47E5-B1A1-CBB0B9692BC0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2733-1A69-415F-A8FC-A2EC02749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18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D55-E4DF-47E5-B1A1-CBB0B9692BC0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2733-1A69-415F-A8FC-A2EC02749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097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D55-E4DF-47E5-B1A1-CBB0B9692BC0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2733-1A69-415F-A8FC-A2EC02749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390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D55-E4DF-47E5-B1A1-CBB0B9692BC0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2733-1A69-415F-A8FC-A2EC02749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49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D55-E4DF-47E5-B1A1-CBB0B9692BC0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2733-1A69-415F-A8FC-A2EC02749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974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C3D55-E4DF-47E5-B1A1-CBB0B9692BC0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A2733-1A69-415F-A8FC-A2EC02749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25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94426" y="237030"/>
            <a:ext cx="4248472" cy="360041"/>
          </a:xfrm>
        </p:spPr>
        <p:txBody>
          <a:bodyPr>
            <a:noAutofit/>
          </a:bodyPr>
          <a:lstStyle/>
          <a:p>
            <a:r>
              <a:rPr lang="es-MX" sz="2400" dirty="0" smtClean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Bauhaus 93" pitchFamily="82" charset="0"/>
              </a:rPr>
              <a:t>Ambientes de aprendizaje</a:t>
            </a:r>
            <a:endParaRPr lang="es-ES" sz="2400" dirty="0">
              <a:effectLst>
                <a:glow rad="101600">
                  <a:srgbClr val="FFFF00">
                    <a:alpha val="60000"/>
                  </a:srgbClr>
                </a:glow>
              </a:effectLst>
              <a:latin typeface="Bauhaus 93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04672" y="819162"/>
            <a:ext cx="3096344" cy="360040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es-MX" b="1" dirty="0" smtClean="0">
                <a:solidFill>
                  <a:srgbClr val="00B0F0"/>
                </a:solidFill>
              </a:rPr>
              <a:t>Componentes Principales</a:t>
            </a:r>
            <a:endParaRPr lang="es-ES" b="1" dirty="0">
              <a:solidFill>
                <a:srgbClr val="00B0F0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4634113" y="605699"/>
            <a:ext cx="1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4113" y="1179202"/>
            <a:ext cx="0" cy="32529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170490" y="206084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536" y="1485743"/>
            <a:ext cx="8278238" cy="9541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El ambiente de aprendizaje comprende un conjunto de elementos y actores (profesores y alumnos) que participan en un proceso de enseñanza-aprendizaje. Los ambientes de aprendizaje en educación preescolar son un factor fundamental, en el desarrollo integral de los niños ya que juega un papel muy importante que abarca las 4 dimensiones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4928823" y="1902439"/>
            <a:ext cx="0" cy="2083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42175" y="2768598"/>
            <a:ext cx="8640960" cy="220060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000" dirty="0" smtClean="0"/>
              <a:t>·</a:t>
            </a:r>
            <a:r>
              <a:rPr lang="es-MX" sz="2000" dirty="0"/>
              <a:t> 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Practica y promueve el respeto a la diversidad de creencias, valores, ideas y prácticas sociales entre sus colegas y entre los estudiantes</a:t>
            </a:r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· 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  Estimula la participación de los estudiantes en la definición de normas de trabajo y convivencia, y las hace cumplir.</a:t>
            </a:r>
          </a:p>
          <a:p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·   Promueve el interés y la participación de los estudiantes con una conciencia cívica, ética y ecológica en la vida de su escuela, comunidad, región, México y el mundo.</a:t>
            </a:r>
          </a:p>
          <a:p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·   Alienta que los estudiantes expresen opiniones personales, en un marco de respeto, y las toma en cuenta.</a:t>
            </a:r>
          </a:p>
          <a:p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·     Fomenta estilos de vida saludables y opciones para el desarrollo humano, como el deporte, el arte y diversas actividades complementarias entre los estudiantes.</a:t>
            </a:r>
          </a:p>
          <a:p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·  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 Facilita la integración armónica de los estudiantes al entorno escolar y favorece el desarrollo de un sentido de pertenencia.</a:t>
            </a:r>
          </a:p>
          <a:p>
            <a:endParaRPr lang="es-MX" sz="13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990986" y="2457951"/>
            <a:ext cx="128049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B0F0"/>
                </a:solidFill>
              </a:rPr>
              <a:t>Atributos</a:t>
            </a:r>
            <a:r>
              <a:rPr lang="es-MX" dirty="0"/>
              <a:t>:</a:t>
            </a:r>
            <a:endParaRPr lang="es-MX" dirty="0"/>
          </a:p>
        </p:txBody>
      </p:sp>
      <p:sp>
        <p:nvSpPr>
          <p:cNvPr id="27" name="26 CuadroTexto"/>
          <p:cNvSpPr txBox="1"/>
          <p:nvPr/>
        </p:nvSpPr>
        <p:spPr>
          <a:xfrm>
            <a:off x="0" y="5589240"/>
            <a:ext cx="9262472" cy="105413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sz="1250" dirty="0">
                <a:latin typeface="Arial" panose="020B0604020202020204" pitchFamily="34" charset="0"/>
                <a:cs typeface="Arial" panose="020B0604020202020204" pitchFamily="34" charset="0"/>
              </a:rPr>
              <a:t>ambiente de aprendizaje está compuesto por cuatro espacios: físico, social, disciplinar e institucional, </a:t>
            </a:r>
            <a:endParaRPr lang="es-MX" sz="12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50" dirty="0">
                <a:latin typeface="Arial" panose="020B0604020202020204" pitchFamily="34" charset="0"/>
                <a:cs typeface="Arial" panose="020B0604020202020204" pitchFamily="34" charset="0"/>
              </a:rPr>
              <a:t>al plantear al ambiente de aprendizaje como una estructura de cuatro </a:t>
            </a:r>
            <a:r>
              <a:rPr lang="es-MX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dimensiones; dimensión </a:t>
            </a:r>
            <a:r>
              <a:rPr lang="es-MX" sz="1250" dirty="0">
                <a:latin typeface="Arial" panose="020B0604020202020204" pitchFamily="34" charset="0"/>
                <a:cs typeface="Arial" panose="020B0604020202020204" pitchFamily="34" charset="0"/>
              </a:rPr>
              <a:t>física, </a:t>
            </a:r>
            <a:endParaRPr lang="es-MX" sz="12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MX" sz="1250" dirty="0">
                <a:latin typeface="Arial" panose="020B0604020202020204" pitchFamily="34" charset="0"/>
                <a:cs typeface="Arial" panose="020B0604020202020204" pitchFamily="34" charset="0"/>
              </a:rPr>
              <a:t>la que se explica el espacio físico; </a:t>
            </a:r>
            <a:r>
              <a:rPr lang="es-MX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1250" dirty="0">
                <a:latin typeface="Arial" panose="020B0604020202020204" pitchFamily="34" charset="0"/>
                <a:cs typeface="Arial" panose="020B0604020202020204" pitchFamily="34" charset="0"/>
              </a:rPr>
              <a:t>dimensión funcional, el modo en que se utilizan los espacios; la dimensión temporal</a:t>
            </a:r>
            <a:r>
              <a:rPr lang="es-MX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s-MX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50" dirty="0">
                <a:latin typeface="Arial" panose="020B0604020202020204" pitchFamily="34" charset="0"/>
                <a:cs typeface="Arial" panose="020B0604020202020204" pitchFamily="34" charset="0"/>
              </a:rPr>
              <a:t>está vinculada a la organización del tiempo y por último la relación dimensional que se refiere a las distintas relaciones que se </a:t>
            </a:r>
            <a:endParaRPr lang="es-MX" sz="12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establecen </a:t>
            </a:r>
            <a:r>
              <a:rPr lang="es-MX" sz="1250" dirty="0">
                <a:latin typeface="Arial" panose="020B0604020202020204" pitchFamily="34" charset="0"/>
                <a:cs typeface="Arial" panose="020B0604020202020204" pitchFamily="34" charset="0"/>
              </a:rPr>
              <a:t>dentro del aula </a:t>
            </a:r>
            <a:r>
              <a:rPr lang="es-MX" sz="1250" dirty="0" smtClean="0">
                <a:latin typeface="Arial" panose="020B0604020202020204" pitchFamily="34" charset="0"/>
                <a:cs typeface="Arial" panose="020B0604020202020204" pitchFamily="34" charset="0"/>
              </a:rPr>
              <a:t>y tienen </a:t>
            </a:r>
            <a:r>
              <a:rPr lang="es-MX" sz="1250" dirty="0">
                <a:latin typeface="Arial" panose="020B0604020202020204" pitchFamily="34" charset="0"/>
                <a:cs typeface="Arial" panose="020B0604020202020204" pitchFamily="34" charset="0"/>
              </a:rPr>
              <a:t>que ver con aspectos vinculados a los distintos modos de acceder a los espacios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29" name="28 Conector recto"/>
          <p:cNvCxnSpPr/>
          <p:nvPr/>
        </p:nvCxnSpPr>
        <p:spPr>
          <a:xfrm>
            <a:off x="4634113" y="4929891"/>
            <a:ext cx="0" cy="2309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3843059" y="5219908"/>
            <a:ext cx="157635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B0F0"/>
                </a:solidFill>
              </a:rPr>
              <a:t>Componentes</a:t>
            </a:r>
            <a:r>
              <a:rPr lang="es-MX" dirty="0" smtClean="0"/>
              <a:t>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64201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171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Ambientes de aprendizaje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Ambientes de aprendizaje</dc:title>
  <dc:creator>CCPA</dc:creator>
  <cp:lastModifiedBy>arely</cp:lastModifiedBy>
  <cp:revision>6</cp:revision>
  <dcterms:created xsi:type="dcterms:W3CDTF">2014-09-04T14:09:32Z</dcterms:created>
  <dcterms:modified xsi:type="dcterms:W3CDTF">2014-09-04T21:02:57Z</dcterms:modified>
</cp:coreProperties>
</file>