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7784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1324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9580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8642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5876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3935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9712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1326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7712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4821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6503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5189A-A436-4577-9F9E-8C52C21E59E3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5F0B9-D070-4586-9DEE-135647BEE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0290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2483768" y="260648"/>
            <a:ext cx="4104456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 Demi" pitchFamily="34" charset="0"/>
              </a:rPr>
              <a:t>Ambientes de Aprendizaje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85720" y="1857364"/>
            <a:ext cx="1728192" cy="2143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Berlin Sans FB" pitchFamily="34" charset="0"/>
              </a:rPr>
              <a:t>Al que aprende: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358082" y="1857364"/>
            <a:ext cx="1428760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Berlin Sans FB" pitchFamily="34" charset="0"/>
              </a:rPr>
              <a:t>A la comunidad: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2500306"/>
            <a:ext cx="2160240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 dirty="0" smtClean="0">
              <a:latin typeface="Berlin Sans FB" pitchFamily="34" charset="0"/>
            </a:endParaRPr>
          </a:p>
          <a:p>
            <a:pPr algn="ctr"/>
            <a:endParaRPr lang="es-ES" sz="1400" dirty="0" smtClean="0">
              <a:latin typeface="Berlin Sans FB" pitchFamily="34" charset="0"/>
            </a:endParaRPr>
          </a:p>
          <a:p>
            <a:pPr algn="ctr"/>
            <a:endParaRPr lang="es-ES" sz="1400" dirty="0" smtClean="0">
              <a:latin typeface="Berlin Sans FB" pitchFamily="34" charset="0"/>
            </a:endParaRPr>
          </a:p>
          <a:p>
            <a:pPr algn="ctr"/>
            <a:r>
              <a:rPr lang="es-ES" sz="1400" dirty="0" smtClean="0">
                <a:latin typeface="Berlin Sans FB" pitchFamily="34" charset="0"/>
              </a:rPr>
              <a:t>Ambientes de atención a: 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 </a:t>
            </a:r>
            <a:r>
              <a:rPr lang="es-ES" sz="1400" dirty="0" smtClean="0">
                <a:latin typeface="Berlin Sans FB" pitchFamily="34" charset="0"/>
              </a:rPr>
              <a:t>conocimientos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Habilidades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Actitudes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creencias</a:t>
            </a:r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5000628" y="1857364"/>
            <a:ext cx="1401763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Berlin Sans FB" pitchFamily="34" charset="0"/>
              </a:rPr>
              <a:t>A la evaluación: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71736" y="1857364"/>
            <a:ext cx="1592318" cy="2143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Berlin Sans FB" pitchFamily="34" charset="0"/>
              </a:rPr>
              <a:t>Al conocimiento: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428528" y="1125010"/>
            <a:ext cx="4159696" cy="3037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Berlin Sans FB" pitchFamily="34" charset="0"/>
              </a:rPr>
              <a:t>Espacio de interacción para generar aprendizaje</a:t>
            </a:r>
            <a:endParaRPr lang="es-ES" sz="1400" dirty="0">
              <a:latin typeface="Berlin Sans FB" pitchFamily="34" charset="0"/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4463721" y="765875"/>
            <a:ext cx="0" cy="334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4572000" y="785794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¿Qué es?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1071538" y="3714752"/>
            <a:ext cx="0" cy="334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4572000" y="1571612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Orientados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357422" y="2500306"/>
            <a:ext cx="2160240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itchFamily="34" charset="0"/>
              </a:rPr>
              <a:t>Centrado en quien aprende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643438" y="3786190"/>
            <a:ext cx="216024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itchFamily="34" charset="0"/>
              </a:rPr>
              <a:t>Evaluación aditiva:</a:t>
            </a:r>
          </a:p>
          <a:p>
            <a:pPr algn="ctr"/>
            <a:r>
              <a:rPr lang="es-ES" sz="1400" dirty="0" smtClean="0">
                <a:latin typeface="Berlin Sans FB" pitchFamily="34" charset="0"/>
              </a:rPr>
              <a:t>Miden la enseñanza que aprenden al final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357422" y="3357562"/>
            <a:ext cx="2160240" cy="10715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itchFamily="34" charset="0"/>
              </a:rPr>
              <a:t>Conocimiento ordenado en la planeación y uso de pensamiento estratégico para que los estudiantes se  conviertan en conocedores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0" y="4071942"/>
            <a:ext cx="216024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itchFamily="34" charset="0"/>
              </a:rPr>
              <a:t>Basados en enseñanza diagnostica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6983760" y="2500306"/>
            <a:ext cx="2160240" cy="12858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itchFamily="34" charset="0"/>
              </a:rPr>
              <a:t>Incluye diversos ámbitos: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Hogares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Negocios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Estados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Naciones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Mundo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4643438" y="2500306"/>
            <a:ext cx="2160240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itchFamily="34" charset="0"/>
              </a:rPr>
              <a:t>Evaluación formal:</a:t>
            </a:r>
          </a:p>
          <a:p>
            <a:pPr algn="ctr"/>
            <a:r>
              <a:rPr lang="es-ES" sz="1400" dirty="0" smtClean="0">
                <a:latin typeface="Berlin Sans FB" pitchFamily="34" charset="0"/>
              </a:rPr>
              <a:t>Retroalimentación para mejorar enseñanza y aprendizaje</a:t>
            </a:r>
            <a:endParaRPr lang="es-ES" sz="1400" dirty="0">
              <a:latin typeface="Berlin Sans FB" pitchFamily="34" charset="0"/>
            </a:endParaRPr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1071538" y="2143116"/>
            <a:ext cx="0" cy="334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3357554" y="2143116"/>
            <a:ext cx="0" cy="334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5715008" y="2143116"/>
            <a:ext cx="0" cy="334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8143900" y="2143116"/>
            <a:ext cx="0" cy="334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3357554" y="3000372"/>
            <a:ext cx="0" cy="334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5786446" y="3429000"/>
            <a:ext cx="0" cy="334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8143900" y="3857628"/>
            <a:ext cx="0" cy="334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6983760" y="4214818"/>
            <a:ext cx="216024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itchFamily="34" charset="0"/>
              </a:rPr>
              <a:t>Aprendizajes  través de observación y escucha</a:t>
            </a:r>
            <a:endParaRPr lang="es-ES" sz="1400" dirty="0">
              <a:latin typeface="Berlin Sans FB" pitchFamily="34" charset="0"/>
            </a:endParaRPr>
          </a:p>
        </p:txBody>
      </p:sp>
      <p:cxnSp>
        <p:nvCxnSpPr>
          <p:cNvPr id="37" name="36 Conector recto"/>
          <p:cNvCxnSpPr/>
          <p:nvPr/>
        </p:nvCxnSpPr>
        <p:spPr>
          <a:xfrm rot="5400000">
            <a:off x="5679289" y="4679165"/>
            <a:ext cx="215108" cy="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5400000">
            <a:off x="5607851" y="1678769"/>
            <a:ext cx="215108" cy="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 rot="5400000">
            <a:off x="3250397" y="1678769"/>
            <a:ext cx="215108" cy="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6" name="55 Rectángulo"/>
          <p:cNvSpPr/>
          <p:nvPr/>
        </p:nvSpPr>
        <p:spPr>
          <a:xfrm>
            <a:off x="0" y="5643578"/>
            <a:ext cx="2160240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 dirty="0" smtClean="0">
              <a:latin typeface="Berlin Sans FB" pitchFamily="34" charset="0"/>
            </a:endParaRPr>
          </a:p>
          <a:p>
            <a:pPr algn="ctr"/>
            <a:r>
              <a:rPr lang="es-ES" sz="1400" dirty="0" smtClean="0">
                <a:latin typeface="Berlin Sans FB" pitchFamily="34" charset="0"/>
              </a:rPr>
              <a:t>Metas de aprendi</a:t>
            </a:r>
            <a:r>
              <a:rPr lang="es-ES" sz="1400" dirty="0" smtClean="0">
                <a:latin typeface="Berlin Sans FB" pitchFamily="34" charset="0"/>
              </a:rPr>
              <a:t>zaje: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Que es enseñado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Como es enseñado</a:t>
            </a:r>
          </a:p>
          <a:p>
            <a:pPr algn="ctr">
              <a:buFont typeface="Arial" pitchFamily="34" charset="0"/>
              <a:buChar char="•"/>
            </a:pPr>
            <a:r>
              <a:rPr lang="es-ES" sz="1400" dirty="0" smtClean="0">
                <a:latin typeface="Berlin Sans FB" pitchFamily="34" charset="0"/>
              </a:rPr>
              <a:t>Como es evaluado</a:t>
            </a:r>
          </a:p>
          <a:p>
            <a:pPr algn="ctr"/>
            <a:endParaRPr lang="es-ES" sz="1400" dirty="0">
              <a:latin typeface="Berlin Sans FB" pitchFamily="34" charset="0"/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2357422" y="5643578"/>
            <a:ext cx="1928826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itchFamily="34" charset="0"/>
              </a:rPr>
              <a:t>Se integran c</a:t>
            </a:r>
            <a:r>
              <a:rPr lang="es-ES" sz="1400" dirty="0" smtClean="0">
                <a:latin typeface="Berlin Sans FB" pitchFamily="34" charset="0"/>
              </a:rPr>
              <a:t>urrículos y evaluaciones 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3500430" y="5000636"/>
            <a:ext cx="2160240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itchFamily="34" charset="0"/>
              </a:rPr>
              <a:t>Se i</a:t>
            </a:r>
            <a:r>
              <a:rPr lang="es-ES" sz="1400" dirty="0" smtClean="0">
                <a:latin typeface="Berlin Sans FB" pitchFamily="34" charset="0"/>
              </a:rPr>
              <a:t>ntegran en las escuelas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4500562" y="5643578"/>
            <a:ext cx="2214578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itchFamily="34" charset="0"/>
              </a:rPr>
              <a:t>Directores y maestros trabajan con visión común para la escuela en mejora del aprendizaje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6858016" y="5643578"/>
            <a:ext cx="228598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itchFamily="34" charset="0"/>
              </a:rPr>
              <a:t>Usan conocimientos actuales </a:t>
            </a:r>
            <a:endParaRPr lang="es-ES" sz="1400" dirty="0">
              <a:latin typeface="Berlin Sans FB" pitchFamily="34" charset="0"/>
            </a:endParaRPr>
          </a:p>
        </p:txBody>
      </p:sp>
      <p:sp>
        <p:nvSpPr>
          <p:cNvPr id="62" name="61 Cerrar llave"/>
          <p:cNvSpPr/>
          <p:nvPr/>
        </p:nvSpPr>
        <p:spPr>
          <a:xfrm rot="5400000">
            <a:off x="4500562" y="1285860"/>
            <a:ext cx="214314" cy="707236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3" name="62 Conector recto"/>
          <p:cNvCxnSpPr/>
          <p:nvPr/>
        </p:nvCxnSpPr>
        <p:spPr>
          <a:xfrm rot="5400000">
            <a:off x="3250397" y="4679165"/>
            <a:ext cx="215108" cy="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4" name="63 Cerrar llave"/>
          <p:cNvSpPr/>
          <p:nvPr/>
        </p:nvSpPr>
        <p:spPr>
          <a:xfrm rot="16200000">
            <a:off x="4500562" y="-1928850"/>
            <a:ext cx="214314" cy="7072362"/>
          </a:xfrm>
          <a:prstGeom prst="rightBrace">
            <a:avLst>
              <a:gd name="adj1" fmla="val 8333"/>
              <a:gd name="adj2" fmla="val 48409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64 Cerrar llave"/>
          <p:cNvSpPr/>
          <p:nvPr/>
        </p:nvSpPr>
        <p:spPr>
          <a:xfrm rot="16200000">
            <a:off x="4679157" y="1678769"/>
            <a:ext cx="142876" cy="7358114"/>
          </a:xfrm>
          <a:prstGeom prst="rightBrace">
            <a:avLst>
              <a:gd name="adj1" fmla="val 8333"/>
              <a:gd name="adj2" fmla="val 48409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6" name="65 Conector recto"/>
          <p:cNvCxnSpPr/>
          <p:nvPr/>
        </p:nvCxnSpPr>
        <p:spPr>
          <a:xfrm rot="5400000">
            <a:off x="3250397" y="5464983"/>
            <a:ext cx="215108" cy="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rot="5400000">
            <a:off x="5679289" y="5464983"/>
            <a:ext cx="215108" cy="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10741486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139</Words>
  <Application>Microsoft Office PowerPoint</Application>
  <PresentationFormat>Presentación en pantalla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Usuario1</cp:lastModifiedBy>
  <cp:revision>11</cp:revision>
  <dcterms:created xsi:type="dcterms:W3CDTF">2014-09-04T15:19:30Z</dcterms:created>
  <dcterms:modified xsi:type="dcterms:W3CDTF">2014-09-05T02:30:19Z</dcterms:modified>
</cp:coreProperties>
</file>