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7562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5871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66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9862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564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6400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8300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9868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4785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4813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4678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6B70-D450-4A71-9AA8-9FF9FAFBEDFE}" type="datetimeFigureOut">
              <a:rPr lang="es-ES" smtClean="0"/>
              <a:pPr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8232-3DA4-46A8-B1D1-ED59787234D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4285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98 Grupo"/>
          <p:cNvGrpSpPr/>
          <p:nvPr/>
        </p:nvGrpSpPr>
        <p:grpSpPr>
          <a:xfrm>
            <a:off x="255712" y="353397"/>
            <a:ext cx="8459692" cy="6313467"/>
            <a:chOff x="255712" y="353397"/>
            <a:chExt cx="8459692" cy="6313467"/>
          </a:xfrm>
        </p:grpSpPr>
        <p:sp>
          <p:nvSpPr>
            <p:cNvPr id="5" name="4 CuadroTexto"/>
            <p:cNvSpPr txBox="1"/>
            <p:nvPr/>
          </p:nvSpPr>
          <p:spPr>
            <a:xfrm>
              <a:off x="3161184" y="713076"/>
              <a:ext cx="295232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Ambientes de aprendizaje</a:t>
              </a:r>
              <a:endParaRPr lang="es-ES" sz="1400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647564" y="1484784"/>
              <a:ext cx="1800200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Espacios </a:t>
              </a:r>
              <a:r>
                <a:rPr lang="es-MX" sz="1400" dirty="0" err="1" smtClean="0"/>
                <a:t>esolares</a:t>
              </a:r>
              <a:r>
                <a:rPr lang="es-MX" sz="1400" dirty="0" smtClean="0"/>
                <a:t> y no escolares</a:t>
              </a:r>
              <a:endParaRPr lang="es-ES" sz="1400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755576" y="2420887"/>
              <a:ext cx="1584176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Desarrollo humano</a:t>
              </a:r>
              <a:endParaRPr lang="es-ES" sz="1400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915816" y="1558529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Familiar </a:t>
              </a:r>
              <a:endParaRPr lang="es-ES" sz="1400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024807" y="1577112"/>
              <a:ext cx="1122784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comunitario</a:t>
              </a:r>
              <a:endParaRPr lang="es-ES" sz="1400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228184" y="1577110"/>
              <a:ext cx="94448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Cultural </a:t>
              </a:r>
              <a:endParaRPr lang="es-ES" sz="1400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7289643" y="1592847"/>
              <a:ext cx="136815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Escolar </a:t>
              </a:r>
              <a:endParaRPr lang="es-ES" sz="1400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5321424" y="1577111"/>
              <a:ext cx="79208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social</a:t>
              </a:r>
              <a:endParaRPr lang="es-ES" sz="1400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6444208" y="1020853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Ámbitos </a:t>
              </a:r>
              <a:endParaRPr lang="es-ES" sz="14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500336" y="3068960"/>
              <a:ext cx="1008112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Involucra factores</a:t>
              </a:r>
              <a:endParaRPr lang="es-ES" sz="1400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494656" y="3717032"/>
              <a:ext cx="1008112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Interno-biológicos</a:t>
              </a:r>
              <a:endParaRPr lang="es-ES" sz="1400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500336" y="4365104"/>
              <a:ext cx="1008112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Externos-físicos </a:t>
              </a:r>
              <a:endParaRPr lang="es-ES" sz="14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518659" y="5013176"/>
              <a:ext cx="1080593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err="1" smtClean="0"/>
                <a:t>Psiolociales</a:t>
              </a:r>
              <a:r>
                <a:rPr lang="es-MX" sz="1400" dirty="0" smtClean="0"/>
                <a:t> </a:t>
              </a:r>
              <a:endParaRPr lang="es-ES" sz="1400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54899" y="5445224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Químicos </a:t>
              </a:r>
              <a:endParaRPr lang="es-ES" sz="1400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255712" y="353398"/>
              <a:ext cx="99972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Lúdica</a:t>
              </a:r>
              <a:endParaRPr lang="es-ES" sz="1400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490394" y="353397"/>
              <a:ext cx="106538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Pedagogía </a:t>
              </a:r>
              <a:endParaRPr lang="es-ES" sz="1400" dirty="0"/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>
              <a:off x="1224099" y="369339"/>
              <a:ext cx="14820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flipH="1">
              <a:off x="1274505" y="507286"/>
              <a:ext cx="195604" cy="14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>
              <a:stCxn id="20" idx="3"/>
            </p:cNvCxnSpPr>
            <p:nvPr/>
          </p:nvCxnSpPr>
          <p:spPr>
            <a:xfrm flipV="1">
              <a:off x="2555776" y="507285"/>
              <a:ext cx="2030423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4586199" y="507285"/>
              <a:ext cx="14538" cy="1538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>
              <a:stCxn id="5" idx="3"/>
            </p:cNvCxnSpPr>
            <p:nvPr/>
          </p:nvCxnSpPr>
          <p:spPr>
            <a:xfrm flipV="1">
              <a:off x="6113512" y="866964"/>
              <a:ext cx="83475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 de flecha"/>
            <p:cNvCxnSpPr>
              <a:endCxn id="13" idx="0"/>
            </p:cNvCxnSpPr>
            <p:nvPr/>
          </p:nvCxnSpPr>
          <p:spPr>
            <a:xfrm>
              <a:off x="6948264" y="866964"/>
              <a:ext cx="0" cy="1538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>
              <a:stCxn id="13" idx="1"/>
            </p:cNvCxnSpPr>
            <p:nvPr/>
          </p:nvCxnSpPr>
          <p:spPr>
            <a:xfrm flipH="1" flipV="1">
              <a:off x="3419872" y="1174741"/>
              <a:ext cx="302433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 de flecha"/>
            <p:cNvCxnSpPr/>
            <p:nvPr/>
          </p:nvCxnSpPr>
          <p:spPr>
            <a:xfrm>
              <a:off x="3419872" y="1174742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/>
            <p:nvPr/>
          </p:nvCxnSpPr>
          <p:spPr>
            <a:xfrm>
              <a:off x="4602495" y="1198219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>
              <a:off x="5717468" y="1198219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 de flecha"/>
            <p:cNvCxnSpPr/>
            <p:nvPr/>
          </p:nvCxnSpPr>
          <p:spPr>
            <a:xfrm>
              <a:off x="6713782" y="1329763"/>
              <a:ext cx="0" cy="1550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flipV="1">
              <a:off x="7482206" y="1198219"/>
              <a:ext cx="491513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 de flecha"/>
            <p:cNvCxnSpPr/>
            <p:nvPr/>
          </p:nvCxnSpPr>
          <p:spPr>
            <a:xfrm>
              <a:off x="7973719" y="1174742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 flipH="1" flipV="1">
              <a:off x="1508448" y="943908"/>
              <a:ext cx="165273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>
              <a:off x="1526297" y="943909"/>
              <a:ext cx="0" cy="4633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 de flecha"/>
            <p:cNvCxnSpPr/>
            <p:nvPr/>
          </p:nvCxnSpPr>
          <p:spPr>
            <a:xfrm>
              <a:off x="1538536" y="2008004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 de flecha"/>
            <p:cNvCxnSpPr/>
            <p:nvPr/>
          </p:nvCxnSpPr>
          <p:spPr>
            <a:xfrm>
              <a:off x="899592" y="2728664"/>
              <a:ext cx="0" cy="3100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4786314" y="2357430"/>
              <a:ext cx="1584176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Componentes </a:t>
              </a:r>
              <a:endParaRPr lang="es-ES" sz="1400" dirty="0"/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2928926" y="2857496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Espacio </a:t>
              </a:r>
              <a:endParaRPr lang="es-ES" sz="1400" dirty="0"/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6429388" y="2857496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Contenidos </a:t>
              </a:r>
              <a:endParaRPr lang="es-ES" sz="1400" dirty="0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5286380" y="2857496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Asesor </a:t>
              </a:r>
              <a:endParaRPr lang="es-ES" sz="1400" dirty="0"/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4143372" y="2857496"/>
              <a:ext cx="1008112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Aprendiz </a:t>
              </a:r>
              <a:endParaRPr lang="es-ES" sz="1400" dirty="0"/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7572396" y="2857496"/>
              <a:ext cx="1143008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Medios de información</a:t>
              </a:r>
              <a:endParaRPr lang="es-ES" sz="1400" dirty="0"/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3286116" y="3429000"/>
              <a:ext cx="114300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Conforman </a:t>
              </a:r>
              <a:endParaRPr lang="es-ES" sz="1400" dirty="0"/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4000496" y="4000504"/>
              <a:ext cx="3286148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Espacios donde se crean las condiciones para adquirir conocimientos</a:t>
              </a:r>
              <a:endParaRPr lang="es-ES" sz="1400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714612" y="4500570"/>
              <a:ext cx="114300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Mediante </a:t>
              </a:r>
              <a:endParaRPr lang="es-ES" sz="1400" dirty="0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6715140" y="5000636"/>
              <a:ext cx="114300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Apropiación </a:t>
              </a:r>
              <a:endParaRPr lang="es-ES" sz="1400" dirty="0"/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5143504" y="5000636"/>
              <a:ext cx="114300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Reflexión </a:t>
              </a:r>
              <a:endParaRPr lang="es-ES" sz="1400" dirty="0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500430" y="5000636"/>
              <a:ext cx="114300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Análisis </a:t>
              </a:r>
              <a:endParaRPr lang="es-ES" sz="1400" dirty="0"/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4714876" y="5643578"/>
              <a:ext cx="1500198" cy="307777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err="1" smtClean="0"/>
                <a:t>Autoaprendizaje</a:t>
              </a:r>
              <a:r>
                <a:rPr lang="es-MX" sz="1400" dirty="0" smtClean="0"/>
                <a:t> </a:t>
              </a:r>
              <a:endParaRPr lang="es-ES" sz="1400" dirty="0"/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6858016" y="6143644"/>
              <a:ext cx="1500198" cy="523220"/>
            </a:xfrm>
            <a:prstGeom prst="rect">
              <a:avLst/>
            </a:prstGeom>
            <a:solidFill>
              <a:srgbClr val="99FF33">
                <a:alpha val="76863"/>
              </a:srgbClr>
            </a:solidFill>
            <a:ln w="1905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Construcción del conocimiento</a:t>
              </a:r>
              <a:endParaRPr lang="es-ES" sz="1400" dirty="0"/>
            </a:p>
          </p:txBody>
        </p:sp>
        <p:cxnSp>
          <p:nvCxnSpPr>
            <p:cNvPr id="61" name="60 Conector recto"/>
            <p:cNvCxnSpPr/>
            <p:nvPr/>
          </p:nvCxnSpPr>
          <p:spPr>
            <a:xfrm rot="10800000">
              <a:off x="3428992" y="2428868"/>
              <a:ext cx="135732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 rot="5400000">
              <a:off x="3285322" y="2571744"/>
              <a:ext cx="28654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 rot="5400000">
              <a:off x="7644628" y="2570950"/>
              <a:ext cx="28575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 rot="16200000" flipH="1">
              <a:off x="5536413" y="2107397"/>
              <a:ext cx="223838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 rot="10800000">
              <a:off x="6429388" y="2428868"/>
              <a:ext cx="135732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 rot="5400000">
              <a:off x="6286512" y="2714620"/>
              <a:ext cx="28654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"/>
            <p:cNvCxnSpPr/>
            <p:nvPr/>
          </p:nvCxnSpPr>
          <p:spPr>
            <a:xfrm rot="5400000">
              <a:off x="4643438" y="2714620"/>
              <a:ext cx="286546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77 Conector recto"/>
            <p:cNvCxnSpPr/>
            <p:nvPr/>
          </p:nvCxnSpPr>
          <p:spPr>
            <a:xfrm rot="16200000" flipH="1">
              <a:off x="5643173" y="2715017"/>
              <a:ext cx="153194" cy="95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79 Conector recto de flecha"/>
            <p:cNvCxnSpPr/>
            <p:nvPr/>
          </p:nvCxnSpPr>
          <p:spPr>
            <a:xfrm rot="5400000">
              <a:off x="5358612" y="3500438"/>
              <a:ext cx="71358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83 Conector recto de flecha"/>
            <p:cNvCxnSpPr/>
            <p:nvPr/>
          </p:nvCxnSpPr>
          <p:spPr>
            <a:xfrm rot="5400000">
              <a:off x="5572132" y="4714884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Conector recto de flecha"/>
            <p:cNvCxnSpPr/>
            <p:nvPr/>
          </p:nvCxnSpPr>
          <p:spPr>
            <a:xfrm rot="5400000">
              <a:off x="3929058" y="4714884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86 Conector recto de flecha"/>
            <p:cNvCxnSpPr/>
            <p:nvPr/>
          </p:nvCxnSpPr>
          <p:spPr>
            <a:xfrm rot="16200000" flipH="1">
              <a:off x="7036611" y="4750603"/>
              <a:ext cx="376238" cy="19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89 Conector recto"/>
            <p:cNvCxnSpPr/>
            <p:nvPr/>
          </p:nvCxnSpPr>
          <p:spPr>
            <a:xfrm rot="10800000">
              <a:off x="3929058" y="5786454"/>
              <a:ext cx="78581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91 Conector recto"/>
            <p:cNvCxnSpPr/>
            <p:nvPr/>
          </p:nvCxnSpPr>
          <p:spPr>
            <a:xfrm rot="10800000">
              <a:off x="6286512" y="5786454"/>
              <a:ext cx="78581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92 Conector recto"/>
            <p:cNvCxnSpPr/>
            <p:nvPr/>
          </p:nvCxnSpPr>
          <p:spPr>
            <a:xfrm rot="5400000">
              <a:off x="6930248" y="5642784"/>
              <a:ext cx="28575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93 Conector recto"/>
            <p:cNvCxnSpPr/>
            <p:nvPr/>
          </p:nvCxnSpPr>
          <p:spPr>
            <a:xfrm rot="5400000">
              <a:off x="3786976" y="5642784"/>
              <a:ext cx="28575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Conector recto"/>
            <p:cNvCxnSpPr/>
            <p:nvPr/>
          </p:nvCxnSpPr>
          <p:spPr>
            <a:xfrm rot="5400000">
              <a:off x="5215736" y="6142850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97 Conector recto de flecha"/>
            <p:cNvCxnSpPr/>
            <p:nvPr/>
          </p:nvCxnSpPr>
          <p:spPr>
            <a:xfrm>
              <a:off x="5429256" y="6357958"/>
              <a:ext cx="13573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148882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50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compaq</cp:lastModifiedBy>
  <cp:revision>4</cp:revision>
  <dcterms:created xsi:type="dcterms:W3CDTF">2014-09-04T13:57:26Z</dcterms:created>
  <dcterms:modified xsi:type="dcterms:W3CDTF">2014-09-05T01:57:25Z</dcterms:modified>
</cp:coreProperties>
</file>