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F66"/>
    <a:srgbClr val="66FF33"/>
    <a:srgbClr val="9966FF"/>
    <a:srgbClr val="0066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AF7B8-8079-409A-BD78-0A087B03707B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98A1-9D3A-48C5-A585-0320EC71ED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8634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AF7B8-8079-409A-BD78-0A087B03707B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98A1-9D3A-48C5-A585-0320EC71ED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4035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AF7B8-8079-409A-BD78-0A087B03707B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98A1-9D3A-48C5-A585-0320EC71ED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3816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AF7B8-8079-409A-BD78-0A087B03707B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98A1-9D3A-48C5-A585-0320EC71ED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999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AF7B8-8079-409A-BD78-0A087B03707B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98A1-9D3A-48C5-A585-0320EC71ED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461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AF7B8-8079-409A-BD78-0A087B03707B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98A1-9D3A-48C5-A585-0320EC71ED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9739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AF7B8-8079-409A-BD78-0A087B03707B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98A1-9D3A-48C5-A585-0320EC71ED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8941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AF7B8-8079-409A-BD78-0A087B03707B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98A1-9D3A-48C5-A585-0320EC71ED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444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AF7B8-8079-409A-BD78-0A087B03707B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98A1-9D3A-48C5-A585-0320EC71ED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8331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AF7B8-8079-409A-BD78-0A087B03707B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98A1-9D3A-48C5-A585-0320EC71ED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3020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AF7B8-8079-409A-BD78-0A087B03707B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98A1-9D3A-48C5-A585-0320EC71ED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4746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rgbClr val="FF006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AF7B8-8079-409A-BD78-0A087B03707B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D98A1-9D3A-48C5-A585-0320EC71ED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2185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enef.sepc.edu.mx/imagenes/logooooos/02ene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803" y="-233322"/>
            <a:ext cx="3984377" cy="3444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95536" y="3201420"/>
            <a:ext cx="82089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solidFill>
                  <a:schemeClr val="bg1"/>
                </a:solidFill>
              </a:rPr>
              <a:t>Ambientes de aprendizaje </a:t>
            </a:r>
          </a:p>
          <a:p>
            <a:pPr algn="ctr"/>
            <a:r>
              <a:rPr lang="es-MX" sz="3600" dirty="0" smtClean="0">
                <a:solidFill>
                  <a:schemeClr val="bg1"/>
                </a:solidFill>
              </a:rPr>
              <a:t>Karina Monserrat Villegas Ávila</a:t>
            </a:r>
          </a:p>
          <a:p>
            <a:pPr algn="ctr"/>
            <a:r>
              <a:rPr lang="es-MX" sz="3600" dirty="0" smtClean="0">
                <a:solidFill>
                  <a:schemeClr val="bg1"/>
                </a:solidFill>
              </a:rPr>
              <a:t>Maestra: Eduarda Maldonado </a:t>
            </a:r>
            <a:r>
              <a:rPr lang="es-MX" sz="3600" dirty="0" err="1">
                <a:solidFill>
                  <a:schemeClr val="bg1"/>
                </a:solidFill>
              </a:rPr>
              <a:t>M</a:t>
            </a:r>
            <a:r>
              <a:rPr lang="es-MX" sz="3600" dirty="0" err="1" smtClean="0">
                <a:solidFill>
                  <a:schemeClr val="bg1"/>
                </a:solidFill>
              </a:rPr>
              <a:t>artinez</a:t>
            </a:r>
            <a:r>
              <a:rPr lang="es-MX" sz="36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s-MX" sz="3600" dirty="0" smtClean="0">
                <a:solidFill>
                  <a:schemeClr val="bg1"/>
                </a:solidFill>
              </a:rPr>
              <a:t>Año 2 </a:t>
            </a:r>
            <a:r>
              <a:rPr lang="es-MX" sz="3600" dirty="0" err="1" smtClean="0">
                <a:solidFill>
                  <a:schemeClr val="bg1"/>
                </a:solidFill>
              </a:rPr>
              <a:t>secc</a:t>
            </a:r>
            <a:r>
              <a:rPr lang="es-MX" sz="3600" dirty="0" smtClean="0">
                <a:solidFill>
                  <a:schemeClr val="bg1"/>
                </a:solidFill>
              </a:rPr>
              <a:t>: B </a:t>
            </a:r>
          </a:p>
          <a:p>
            <a:pPr algn="ctr"/>
            <a:r>
              <a:rPr lang="es-MX" sz="3600" dirty="0" smtClean="0">
                <a:solidFill>
                  <a:schemeClr val="bg1"/>
                </a:solidFill>
              </a:rPr>
              <a:t> </a:t>
            </a:r>
            <a:endParaRPr lang="es-E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03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635896" y="116632"/>
            <a:ext cx="2232248" cy="1008112"/>
          </a:xfrm>
          <a:prstGeom prst="rect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Ambientes de aprendizaje </a:t>
            </a:r>
            <a:endParaRPr lang="es-ES" dirty="0"/>
          </a:p>
        </p:txBody>
      </p:sp>
      <p:cxnSp>
        <p:nvCxnSpPr>
          <p:cNvPr id="6" name="5 Conector recto"/>
          <p:cNvCxnSpPr>
            <a:stCxn id="4" idx="2"/>
          </p:cNvCxnSpPr>
          <p:nvPr/>
        </p:nvCxnSpPr>
        <p:spPr>
          <a:xfrm>
            <a:off x="4752020" y="1124744"/>
            <a:ext cx="0" cy="216024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Rectángulo"/>
          <p:cNvSpPr/>
          <p:nvPr/>
        </p:nvSpPr>
        <p:spPr>
          <a:xfrm>
            <a:off x="4175956" y="1376772"/>
            <a:ext cx="1152128" cy="2160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Son </a:t>
            </a:r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3865507" y="1831294"/>
            <a:ext cx="1728192" cy="72008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Espacios educativos </a:t>
            </a:r>
            <a:endParaRPr lang="es-ES" dirty="0"/>
          </a:p>
        </p:txBody>
      </p:sp>
      <p:cxnSp>
        <p:nvCxnSpPr>
          <p:cNvPr id="10" name="9 Conector recto"/>
          <p:cNvCxnSpPr>
            <a:stCxn id="7" idx="2"/>
            <a:endCxn id="8" idx="0"/>
          </p:cNvCxnSpPr>
          <p:nvPr/>
        </p:nvCxnSpPr>
        <p:spPr>
          <a:xfrm flipH="1">
            <a:off x="4729603" y="1592796"/>
            <a:ext cx="22417" cy="23849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>
            <a:stCxn id="8" idx="3"/>
          </p:cNvCxnSpPr>
          <p:nvPr/>
        </p:nvCxnSpPr>
        <p:spPr>
          <a:xfrm>
            <a:off x="5593699" y="2191334"/>
            <a:ext cx="1210549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>
            <a:stCxn id="8" idx="1"/>
          </p:cNvCxnSpPr>
          <p:nvPr/>
        </p:nvCxnSpPr>
        <p:spPr>
          <a:xfrm flipH="1">
            <a:off x="2555776" y="2191334"/>
            <a:ext cx="1309731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Rectángulo"/>
          <p:cNvSpPr/>
          <p:nvPr/>
        </p:nvSpPr>
        <p:spPr>
          <a:xfrm>
            <a:off x="971600" y="1761579"/>
            <a:ext cx="1584176" cy="82809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Escolares</a:t>
            </a:r>
            <a:endParaRPr lang="es-ES" dirty="0"/>
          </a:p>
        </p:txBody>
      </p:sp>
      <p:sp>
        <p:nvSpPr>
          <p:cNvPr id="27" name="26 Rectángulo"/>
          <p:cNvSpPr/>
          <p:nvPr/>
        </p:nvSpPr>
        <p:spPr>
          <a:xfrm>
            <a:off x="6732240" y="1772816"/>
            <a:ext cx="1584176" cy="75161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No Escolares</a:t>
            </a:r>
            <a:endParaRPr lang="es-ES" dirty="0"/>
          </a:p>
        </p:txBody>
      </p:sp>
      <p:sp>
        <p:nvSpPr>
          <p:cNvPr id="28" name="27 Rectángulo"/>
          <p:cNvSpPr/>
          <p:nvPr/>
        </p:nvSpPr>
        <p:spPr>
          <a:xfrm>
            <a:off x="1313638" y="2852936"/>
            <a:ext cx="900100" cy="216024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Como  </a:t>
            </a:r>
            <a:endParaRPr lang="es-ES" dirty="0"/>
          </a:p>
        </p:txBody>
      </p:sp>
      <p:sp>
        <p:nvSpPr>
          <p:cNvPr id="29" name="28 Rectángulo"/>
          <p:cNvSpPr/>
          <p:nvPr/>
        </p:nvSpPr>
        <p:spPr>
          <a:xfrm>
            <a:off x="7124466" y="3128418"/>
            <a:ext cx="820119" cy="28364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Familia</a:t>
            </a:r>
            <a:r>
              <a:rPr lang="es-MX" dirty="0" smtClean="0"/>
              <a:t>  </a:t>
            </a:r>
            <a:endParaRPr lang="es-ES" dirty="0"/>
          </a:p>
        </p:txBody>
      </p:sp>
      <p:cxnSp>
        <p:nvCxnSpPr>
          <p:cNvPr id="30" name="29 Conector recto"/>
          <p:cNvCxnSpPr>
            <a:stCxn id="24" idx="2"/>
            <a:endCxn id="28" idx="0"/>
          </p:cNvCxnSpPr>
          <p:nvPr/>
        </p:nvCxnSpPr>
        <p:spPr>
          <a:xfrm>
            <a:off x="1763688" y="2589671"/>
            <a:ext cx="0" cy="263265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Rectángulo"/>
          <p:cNvSpPr/>
          <p:nvPr/>
        </p:nvSpPr>
        <p:spPr>
          <a:xfrm>
            <a:off x="1313638" y="3287880"/>
            <a:ext cx="900100" cy="21602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Aulas   </a:t>
            </a:r>
            <a:endParaRPr lang="es-ES" dirty="0"/>
          </a:p>
        </p:txBody>
      </p:sp>
      <p:cxnSp>
        <p:nvCxnSpPr>
          <p:cNvPr id="1029" name="1028 Conector recto"/>
          <p:cNvCxnSpPr>
            <a:stCxn id="28" idx="2"/>
            <a:endCxn id="36" idx="0"/>
          </p:cNvCxnSpPr>
          <p:nvPr/>
        </p:nvCxnSpPr>
        <p:spPr>
          <a:xfrm>
            <a:off x="1763688" y="3068960"/>
            <a:ext cx="0" cy="21892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1" name="1030 Rectángulo"/>
          <p:cNvSpPr/>
          <p:nvPr/>
        </p:nvSpPr>
        <p:spPr>
          <a:xfrm>
            <a:off x="179512" y="3680771"/>
            <a:ext cx="1224136" cy="360040"/>
          </a:xfrm>
          <a:prstGeom prst="rect">
            <a:avLst/>
          </a:prstGeom>
          <a:solidFill>
            <a:srgbClr val="0066FF"/>
          </a:solidFill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Tradicionales</a:t>
            </a:r>
            <a:r>
              <a:rPr lang="es-MX" dirty="0" smtClean="0"/>
              <a:t> </a:t>
            </a:r>
            <a:endParaRPr lang="es-ES" dirty="0"/>
          </a:p>
        </p:txBody>
      </p:sp>
      <p:sp>
        <p:nvSpPr>
          <p:cNvPr id="41" name="40 Rectángulo"/>
          <p:cNvSpPr/>
          <p:nvPr/>
        </p:nvSpPr>
        <p:spPr>
          <a:xfrm>
            <a:off x="1907704" y="3681943"/>
            <a:ext cx="1134126" cy="360040"/>
          </a:xfrm>
          <a:prstGeom prst="rect">
            <a:avLst/>
          </a:prstGeom>
          <a:solidFill>
            <a:srgbClr val="0066FF"/>
          </a:solidFill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Activas  </a:t>
            </a:r>
            <a:endParaRPr lang="es-ES" dirty="0"/>
          </a:p>
        </p:txBody>
      </p:sp>
      <p:sp>
        <p:nvSpPr>
          <p:cNvPr id="1032" name="1031 Rectángulo"/>
          <p:cNvSpPr/>
          <p:nvPr/>
        </p:nvSpPr>
        <p:spPr>
          <a:xfrm>
            <a:off x="107504" y="4221088"/>
            <a:ext cx="1368152" cy="576064"/>
          </a:xfrm>
          <a:prstGeom prst="rect">
            <a:avLst/>
          </a:prstGeom>
          <a:solidFill>
            <a:srgbClr val="9966FF"/>
          </a:solidFill>
          <a:ln>
            <a:solidFill>
              <a:srgbClr val="9966F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Método de instrucción </a:t>
            </a:r>
            <a:endParaRPr lang="es-ES" dirty="0"/>
          </a:p>
        </p:txBody>
      </p:sp>
      <p:cxnSp>
        <p:nvCxnSpPr>
          <p:cNvPr id="1034" name="1033 Conector recto"/>
          <p:cNvCxnSpPr>
            <a:stCxn id="36" idx="1"/>
            <a:endCxn id="1031" idx="0"/>
          </p:cNvCxnSpPr>
          <p:nvPr/>
        </p:nvCxnSpPr>
        <p:spPr>
          <a:xfrm flipH="1">
            <a:off x="791580" y="3395892"/>
            <a:ext cx="522058" cy="284879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6" name="1035 Conector recto"/>
          <p:cNvCxnSpPr>
            <a:stCxn id="36" idx="3"/>
          </p:cNvCxnSpPr>
          <p:nvPr/>
        </p:nvCxnSpPr>
        <p:spPr>
          <a:xfrm>
            <a:off x="2213738" y="3395892"/>
            <a:ext cx="414046" cy="284879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1038 Conector recto"/>
          <p:cNvCxnSpPr>
            <a:stCxn id="1031" idx="2"/>
            <a:endCxn id="1032" idx="0"/>
          </p:cNvCxnSpPr>
          <p:nvPr/>
        </p:nvCxnSpPr>
        <p:spPr>
          <a:xfrm>
            <a:off x="791580" y="4040811"/>
            <a:ext cx="0" cy="180277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0" name="1039 Rectángulo"/>
          <p:cNvSpPr/>
          <p:nvPr/>
        </p:nvSpPr>
        <p:spPr>
          <a:xfrm>
            <a:off x="83969" y="5013176"/>
            <a:ext cx="1319679" cy="781568"/>
          </a:xfrm>
          <a:prstGeom prst="rect">
            <a:avLst/>
          </a:prstGeom>
          <a:solidFill>
            <a:srgbClr val="9966FF"/>
          </a:solidFill>
          <a:ln>
            <a:solidFill>
              <a:srgbClr val="9966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Practicas educativas verticales </a:t>
            </a:r>
            <a:endParaRPr lang="es-ES" sz="1600" dirty="0"/>
          </a:p>
        </p:txBody>
      </p:sp>
      <p:sp>
        <p:nvSpPr>
          <p:cNvPr id="1041" name="1040 Rectángulo"/>
          <p:cNvSpPr/>
          <p:nvPr/>
        </p:nvSpPr>
        <p:spPr>
          <a:xfrm>
            <a:off x="179512" y="6093296"/>
            <a:ext cx="1134126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cerradas</a:t>
            </a:r>
            <a:endParaRPr lang="es-ES" dirty="0"/>
          </a:p>
        </p:txBody>
      </p:sp>
      <p:cxnSp>
        <p:nvCxnSpPr>
          <p:cNvPr id="1043" name="1042 Conector recto"/>
          <p:cNvCxnSpPr>
            <a:stCxn id="1032" idx="2"/>
            <a:endCxn id="1040" idx="0"/>
          </p:cNvCxnSpPr>
          <p:nvPr/>
        </p:nvCxnSpPr>
        <p:spPr>
          <a:xfrm flipH="1">
            <a:off x="743809" y="4797152"/>
            <a:ext cx="47771" cy="216024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5" name="1044 Conector recto"/>
          <p:cNvCxnSpPr>
            <a:stCxn id="1040" idx="2"/>
            <a:endCxn id="1041" idx="0"/>
          </p:cNvCxnSpPr>
          <p:nvPr/>
        </p:nvCxnSpPr>
        <p:spPr>
          <a:xfrm>
            <a:off x="743809" y="5794744"/>
            <a:ext cx="2766" cy="298552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7" name="1046 Conector recto"/>
          <p:cNvCxnSpPr>
            <a:stCxn id="41" idx="2"/>
          </p:cNvCxnSpPr>
          <p:nvPr/>
        </p:nvCxnSpPr>
        <p:spPr>
          <a:xfrm>
            <a:off x="2474767" y="4041983"/>
            <a:ext cx="0" cy="251113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" name="1047 Rectángulo"/>
          <p:cNvSpPr/>
          <p:nvPr/>
        </p:nvSpPr>
        <p:spPr>
          <a:xfrm>
            <a:off x="1835696" y="4293096"/>
            <a:ext cx="1302937" cy="360040"/>
          </a:xfrm>
          <a:prstGeom prst="rect">
            <a:avLst/>
          </a:prstGeom>
          <a:solidFill>
            <a:srgbClr val="9966FF"/>
          </a:solidFill>
          <a:ln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Lúdicas </a:t>
            </a:r>
            <a:endParaRPr lang="es-ES" dirty="0"/>
          </a:p>
        </p:txBody>
      </p:sp>
      <p:sp>
        <p:nvSpPr>
          <p:cNvPr id="59" name="58 Rectángulo"/>
          <p:cNvSpPr/>
          <p:nvPr/>
        </p:nvSpPr>
        <p:spPr>
          <a:xfrm>
            <a:off x="1888522" y="4799019"/>
            <a:ext cx="1250111" cy="221415"/>
          </a:xfrm>
          <a:prstGeom prst="rect">
            <a:avLst/>
          </a:prstGeom>
          <a:solidFill>
            <a:srgbClr val="9966FF"/>
          </a:solidFill>
          <a:ln>
            <a:solidFill>
              <a:srgbClr val="9966F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Desarrolla   </a:t>
            </a:r>
            <a:endParaRPr lang="es-ES" dirty="0"/>
          </a:p>
        </p:txBody>
      </p:sp>
      <p:cxnSp>
        <p:nvCxnSpPr>
          <p:cNvPr id="1050" name="1049 Conector recto"/>
          <p:cNvCxnSpPr>
            <a:stCxn id="59" idx="2"/>
          </p:cNvCxnSpPr>
          <p:nvPr/>
        </p:nvCxnSpPr>
        <p:spPr>
          <a:xfrm>
            <a:off x="2513578" y="5020434"/>
            <a:ext cx="21099" cy="280774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1051 Conector recto"/>
          <p:cNvCxnSpPr>
            <a:stCxn id="1048" idx="2"/>
            <a:endCxn id="59" idx="0"/>
          </p:cNvCxnSpPr>
          <p:nvPr/>
        </p:nvCxnSpPr>
        <p:spPr>
          <a:xfrm>
            <a:off x="2487165" y="4653136"/>
            <a:ext cx="26413" cy="145883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Rectángulo"/>
          <p:cNvSpPr/>
          <p:nvPr/>
        </p:nvSpPr>
        <p:spPr>
          <a:xfrm>
            <a:off x="1814597" y="5301208"/>
            <a:ext cx="1440160" cy="493536"/>
          </a:xfrm>
          <a:prstGeom prst="rect">
            <a:avLst/>
          </a:prstGeom>
          <a:solidFill>
            <a:srgbClr val="9966FF"/>
          </a:solidFill>
          <a:ln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Autoconfianza</a:t>
            </a:r>
            <a:r>
              <a:rPr lang="es-MX" dirty="0" smtClean="0"/>
              <a:t> </a:t>
            </a:r>
            <a:endParaRPr lang="es-ES" dirty="0"/>
          </a:p>
        </p:txBody>
      </p:sp>
      <p:sp>
        <p:nvSpPr>
          <p:cNvPr id="35" name="34 Rectángulo"/>
          <p:cNvSpPr/>
          <p:nvPr/>
        </p:nvSpPr>
        <p:spPr>
          <a:xfrm>
            <a:off x="1475656" y="6165304"/>
            <a:ext cx="1152128" cy="3600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Creatividad</a:t>
            </a:r>
            <a:r>
              <a:rPr lang="es-MX" dirty="0" smtClean="0"/>
              <a:t> </a:t>
            </a:r>
            <a:endParaRPr lang="es-ES" dirty="0"/>
          </a:p>
        </p:txBody>
      </p:sp>
      <p:sp>
        <p:nvSpPr>
          <p:cNvPr id="71" name="70 Rectángulo"/>
          <p:cNvSpPr/>
          <p:nvPr/>
        </p:nvSpPr>
        <p:spPr>
          <a:xfrm>
            <a:off x="2699792" y="6165304"/>
            <a:ext cx="1152128" cy="3600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Identidad </a:t>
            </a:r>
            <a:r>
              <a:rPr lang="es-MX" dirty="0" smtClean="0"/>
              <a:t> </a:t>
            </a:r>
            <a:endParaRPr lang="es-ES" dirty="0"/>
          </a:p>
        </p:txBody>
      </p:sp>
      <p:cxnSp>
        <p:nvCxnSpPr>
          <p:cNvPr id="38" name="37 Conector recto"/>
          <p:cNvCxnSpPr>
            <a:stCxn id="34" idx="2"/>
            <a:endCxn id="35" idx="0"/>
          </p:cNvCxnSpPr>
          <p:nvPr/>
        </p:nvCxnSpPr>
        <p:spPr>
          <a:xfrm flipH="1">
            <a:off x="2051720" y="5794744"/>
            <a:ext cx="482957" cy="37056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"/>
          <p:cNvCxnSpPr>
            <a:stCxn id="34" idx="2"/>
            <a:endCxn id="71" idx="0"/>
          </p:cNvCxnSpPr>
          <p:nvPr/>
        </p:nvCxnSpPr>
        <p:spPr>
          <a:xfrm>
            <a:off x="2534677" y="5794744"/>
            <a:ext cx="741179" cy="37056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Rectángulo"/>
          <p:cNvSpPr/>
          <p:nvPr/>
        </p:nvSpPr>
        <p:spPr>
          <a:xfrm>
            <a:off x="4112949" y="2744924"/>
            <a:ext cx="1206134" cy="216024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Favorecen   </a:t>
            </a:r>
            <a:endParaRPr lang="es-ES" dirty="0"/>
          </a:p>
        </p:txBody>
      </p:sp>
      <p:cxnSp>
        <p:nvCxnSpPr>
          <p:cNvPr id="43" name="42 Conector recto"/>
          <p:cNvCxnSpPr>
            <a:stCxn id="8" idx="2"/>
            <a:endCxn id="76" idx="0"/>
          </p:cNvCxnSpPr>
          <p:nvPr/>
        </p:nvCxnSpPr>
        <p:spPr>
          <a:xfrm flipH="1">
            <a:off x="4716016" y="2551374"/>
            <a:ext cx="13587" cy="19355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Rectángulo"/>
          <p:cNvSpPr/>
          <p:nvPr/>
        </p:nvSpPr>
        <p:spPr>
          <a:xfrm>
            <a:off x="4056735" y="3178420"/>
            <a:ext cx="1332148" cy="253347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Aprendizaje </a:t>
            </a:r>
            <a:endParaRPr lang="es-ES" dirty="0"/>
          </a:p>
        </p:txBody>
      </p:sp>
      <p:cxnSp>
        <p:nvCxnSpPr>
          <p:cNvPr id="47" name="46 Conector recto"/>
          <p:cNvCxnSpPr>
            <a:stCxn id="76" idx="2"/>
            <a:endCxn id="44" idx="0"/>
          </p:cNvCxnSpPr>
          <p:nvPr/>
        </p:nvCxnSpPr>
        <p:spPr>
          <a:xfrm>
            <a:off x="4716016" y="2960948"/>
            <a:ext cx="6793" cy="217472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"/>
          <p:cNvCxnSpPr>
            <a:endCxn id="44" idx="1"/>
          </p:cNvCxnSpPr>
          <p:nvPr/>
        </p:nvCxnSpPr>
        <p:spPr>
          <a:xfrm>
            <a:off x="2555776" y="2589671"/>
            <a:ext cx="1500959" cy="715423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"/>
          <p:cNvCxnSpPr>
            <a:endCxn id="44" idx="3"/>
          </p:cNvCxnSpPr>
          <p:nvPr/>
        </p:nvCxnSpPr>
        <p:spPr>
          <a:xfrm flipH="1">
            <a:off x="5388883" y="2524428"/>
            <a:ext cx="1343357" cy="78066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87 Rectángulo"/>
          <p:cNvSpPr/>
          <p:nvPr/>
        </p:nvSpPr>
        <p:spPr>
          <a:xfrm>
            <a:off x="7944585" y="3128418"/>
            <a:ext cx="1124097" cy="274953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Sociedad </a:t>
            </a:r>
            <a:r>
              <a:rPr lang="es-MX" dirty="0" smtClean="0"/>
              <a:t>  </a:t>
            </a:r>
            <a:endParaRPr lang="es-ES" dirty="0"/>
          </a:p>
        </p:txBody>
      </p:sp>
      <p:sp>
        <p:nvSpPr>
          <p:cNvPr id="89" name="88 Rectángulo"/>
          <p:cNvSpPr/>
          <p:nvPr/>
        </p:nvSpPr>
        <p:spPr>
          <a:xfrm>
            <a:off x="5868144" y="3125074"/>
            <a:ext cx="1210549" cy="55569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Medios de comunicación   </a:t>
            </a:r>
            <a:endParaRPr lang="es-ES" sz="1400" dirty="0"/>
          </a:p>
        </p:txBody>
      </p:sp>
      <p:cxnSp>
        <p:nvCxnSpPr>
          <p:cNvPr id="54" name="53 Conector recto"/>
          <p:cNvCxnSpPr>
            <a:stCxn id="27" idx="2"/>
            <a:endCxn id="89" idx="0"/>
          </p:cNvCxnSpPr>
          <p:nvPr/>
        </p:nvCxnSpPr>
        <p:spPr>
          <a:xfrm flipH="1">
            <a:off x="6473419" y="2524428"/>
            <a:ext cx="1050909" cy="60064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"/>
          <p:cNvCxnSpPr>
            <a:endCxn id="29" idx="0"/>
          </p:cNvCxnSpPr>
          <p:nvPr/>
        </p:nvCxnSpPr>
        <p:spPr>
          <a:xfrm>
            <a:off x="7524328" y="2589671"/>
            <a:ext cx="10198" cy="538747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"/>
          <p:cNvCxnSpPr>
            <a:stCxn id="27" idx="2"/>
            <a:endCxn id="88" idx="0"/>
          </p:cNvCxnSpPr>
          <p:nvPr/>
        </p:nvCxnSpPr>
        <p:spPr>
          <a:xfrm>
            <a:off x="7524328" y="2524428"/>
            <a:ext cx="982306" cy="60399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recto"/>
          <p:cNvCxnSpPr>
            <a:stCxn id="89" idx="2"/>
          </p:cNvCxnSpPr>
          <p:nvPr/>
        </p:nvCxnSpPr>
        <p:spPr>
          <a:xfrm flipH="1">
            <a:off x="6473418" y="3680771"/>
            <a:ext cx="1" cy="36004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Rectángulo"/>
          <p:cNvSpPr/>
          <p:nvPr/>
        </p:nvSpPr>
        <p:spPr>
          <a:xfrm>
            <a:off x="5753339" y="4052578"/>
            <a:ext cx="1440160" cy="61115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Ambientes virtuales </a:t>
            </a:r>
            <a:endParaRPr lang="es-ES" dirty="0"/>
          </a:p>
        </p:txBody>
      </p:sp>
      <p:sp>
        <p:nvSpPr>
          <p:cNvPr id="99" name="98 Rectángulo"/>
          <p:cNvSpPr/>
          <p:nvPr/>
        </p:nvSpPr>
        <p:spPr>
          <a:xfrm>
            <a:off x="5750330" y="4820870"/>
            <a:ext cx="1440160" cy="61115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Escenarios tecnológicos </a:t>
            </a:r>
            <a:endParaRPr lang="es-ES" dirty="0"/>
          </a:p>
        </p:txBody>
      </p:sp>
      <p:cxnSp>
        <p:nvCxnSpPr>
          <p:cNvPr id="64" name="63 Conector recto"/>
          <p:cNvCxnSpPr>
            <a:stCxn id="62" idx="2"/>
            <a:endCxn id="99" idx="0"/>
          </p:cNvCxnSpPr>
          <p:nvPr/>
        </p:nvCxnSpPr>
        <p:spPr>
          <a:xfrm flipH="1">
            <a:off x="6470410" y="4663731"/>
            <a:ext cx="3009" cy="157139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110 Rectángulo"/>
          <p:cNvSpPr/>
          <p:nvPr/>
        </p:nvSpPr>
        <p:spPr>
          <a:xfrm>
            <a:off x="224517" y="6069351"/>
            <a:ext cx="1134126" cy="432048"/>
          </a:xfrm>
          <a:prstGeom prst="rect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cerradas</a:t>
            </a:r>
            <a:endParaRPr lang="es-ES" dirty="0"/>
          </a:p>
        </p:txBody>
      </p:sp>
      <p:sp>
        <p:nvSpPr>
          <p:cNvPr id="112" name="111 Rectángulo"/>
          <p:cNvSpPr/>
          <p:nvPr/>
        </p:nvSpPr>
        <p:spPr>
          <a:xfrm>
            <a:off x="1520661" y="6141359"/>
            <a:ext cx="1152128" cy="360040"/>
          </a:xfrm>
          <a:prstGeom prst="rect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Creatividad</a:t>
            </a:r>
            <a:r>
              <a:rPr lang="es-MX" dirty="0" smtClean="0"/>
              <a:t> </a:t>
            </a:r>
            <a:endParaRPr lang="es-ES" dirty="0"/>
          </a:p>
        </p:txBody>
      </p:sp>
      <p:sp>
        <p:nvSpPr>
          <p:cNvPr id="113" name="112 Rectángulo"/>
          <p:cNvSpPr/>
          <p:nvPr/>
        </p:nvSpPr>
        <p:spPr>
          <a:xfrm>
            <a:off x="2744797" y="6141359"/>
            <a:ext cx="1152128" cy="360040"/>
          </a:xfrm>
          <a:prstGeom prst="rect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Identidad </a:t>
            </a:r>
            <a:r>
              <a:rPr lang="es-MX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7019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57</Words>
  <Application>Microsoft Office PowerPoint</Application>
  <PresentationFormat>Presentación en pantalla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4</cp:revision>
  <dcterms:created xsi:type="dcterms:W3CDTF">2014-09-04T14:40:33Z</dcterms:created>
  <dcterms:modified xsi:type="dcterms:W3CDTF">2014-09-04T15:15:37Z</dcterms:modified>
</cp:coreProperties>
</file>