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385F-5B38-4C93-9B71-ADE339211059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FE5A-77F5-454B-828C-6452D26648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62248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385F-5B38-4C93-9B71-ADE339211059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FE5A-77F5-454B-828C-6452D26648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4252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385F-5B38-4C93-9B71-ADE339211059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FE5A-77F5-454B-828C-6452D26648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5091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385F-5B38-4C93-9B71-ADE339211059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FE5A-77F5-454B-828C-6452D26648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1351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385F-5B38-4C93-9B71-ADE339211059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FE5A-77F5-454B-828C-6452D26648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54933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385F-5B38-4C93-9B71-ADE339211059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FE5A-77F5-454B-828C-6452D26648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5307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385F-5B38-4C93-9B71-ADE339211059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FE5A-77F5-454B-828C-6452D26648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7795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385F-5B38-4C93-9B71-ADE339211059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FE5A-77F5-454B-828C-6452D26648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11281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385F-5B38-4C93-9B71-ADE339211059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FE5A-77F5-454B-828C-6452D26648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5973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385F-5B38-4C93-9B71-ADE339211059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FE5A-77F5-454B-828C-6452D26648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4598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385F-5B38-4C93-9B71-ADE339211059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FE5A-77F5-454B-828C-6452D26648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72675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C385F-5B38-4C93-9B71-ADE339211059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1FE5A-77F5-454B-828C-6452D26648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430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3078520" y="89157"/>
            <a:ext cx="2862024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entury Gothic" pitchFamily="34" charset="0"/>
              </a:rPr>
              <a:t>Ambientes de aprendizaje. </a:t>
            </a:r>
            <a:endParaRPr lang="es-ES" sz="2800" dirty="0">
              <a:latin typeface="Century Gothic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14282" y="1208774"/>
            <a:ext cx="2817460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1600" b="1" dirty="0" smtClean="0">
                <a:latin typeface="Century Gothic" pitchFamily="34" charset="0"/>
              </a:rPr>
              <a:t>Espacio en el que los estudiantes interactúan, bajo condiciones adecuadas.</a:t>
            </a:r>
            <a:endParaRPr lang="es-ES" sz="1600" b="1" dirty="0">
              <a:latin typeface="Century Gothic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08436" y="2592505"/>
            <a:ext cx="2306176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itchFamily="34" charset="0"/>
              </a:rPr>
              <a:t>Intercambio de ideas, adquisición de conocimientos.</a:t>
            </a:r>
            <a:endParaRPr lang="es-ES" dirty="0">
              <a:latin typeface="Century Gothic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429256" y="1214422"/>
            <a:ext cx="2286016" cy="4308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2200" dirty="0" smtClean="0">
                <a:latin typeface="Century Gothic" pitchFamily="34" charset="0"/>
              </a:rPr>
              <a:t>Componentes</a:t>
            </a:r>
            <a:endParaRPr lang="es-MX" sz="2200" dirty="0">
              <a:latin typeface="Century Gothic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214810" y="1928802"/>
            <a:ext cx="1857388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2000" dirty="0" smtClean="0">
                <a:latin typeface="Century Gothic" pitchFamily="34" charset="0"/>
              </a:rPr>
              <a:t>identidades </a:t>
            </a:r>
            <a:endParaRPr lang="es-MX" sz="2000" dirty="0">
              <a:latin typeface="Century Gothic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786578" y="1928802"/>
            <a:ext cx="142876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2000" dirty="0" smtClean="0">
                <a:latin typeface="Century Gothic" pitchFamily="34" charset="0"/>
              </a:rPr>
              <a:t>Desafíos </a:t>
            </a:r>
            <a:endParaRPr lang="es-MX" sz="2000" dirty="0">
              <a:latin typeface="Century Gothic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143504" y="2643182"/>
            <a:ext cx="3000396" cy="923330"/>
          </a:xfrm>
          <a:prstGeom prst="rect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itchFamily="34" charset="0"/>
              </a:rPr>
              <a:t>Retos significativos para el proceso de autonomía.</a:t>
            </a:r>
            <a:endParaRPr lang="es-MX" dirty="0">
              <a:latin typeface="Century Gothic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071802" y="3786190"/>
            <a:ext cx="1643074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2400" dirty="0" smtClean="0">
                <a:latin typeface="Century Gothic" pitchFamily="34" charset="0"/>
              </a:rPr>
              <a:t>Atributos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0" y="4824723"/>
            <a:ext cx="1285852" cy="461665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400" dirty="0" smtClean="0">
                <a:latin typeface="Century Gothic" pitchFamily="34" charset="0"/>
              </a:rPr>
              <a:t>abierto</a:t>
            </a:r>
            <a:endParaRPr lang="es-MX" sz="2400" dirty="0">
              <a:latin typeface="Century Gothic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 rot="10800000" flipV="1">
            <a:off x="1500166" y="4857760"/>
            <a:ext cx="1500198" cy="461665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400" dirty="0" smtClean="0">
                <a:latin typeface="Century Gothic" pitchFamily="34" charset="0"/>
              </a:rPr>
              <a:t>flexible</a:t>
            </a:r>
            <a:endParaRPr lang="es-MX" sz="2400" dirty="0">
              <a:latin typeface="Century Gothic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286116" y="4929198"/>
            <a:ext cx="1571636" cy="400110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000" dirty="0" smtClean="0">
                <a:latin typeface="Century Gothic" pitchFamily="34" charset="0"/>
              </a:rPr>
              <a:t>dinámico</a:t>
            </a:r>
            <a:endParaRPr lang="es-MX" sz="2000" dirty="0">
              <a:latin typeface="Century Gothic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143504" y="4929198"/>
            <a:ext cx="1857388" cy="400110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000" dirty="0" smtClean="0">
                <a:latin typeface="Century Gothic" pitchFamily="34" charset="0"/>
              </a:rPr>
              <a:t>socialización</a:t>
            </a:r>
            <a:endParaRPr lang="es-MX" sz="2000" dirty="0">
              <a:latin typeface="Century Gothic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929454" y="5463147"/>
            <a:ext cx="2071670" cy="1323439"/>
          </a:xfrm>
          <a:prstGeom prst="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MX" sz="2000" dirty="0" smtClean="0">
                <a:latin typeface="Century Gothic" pitchFamily="34" charset="0"/>
              </a:rPr>
              <a:t>Padres.</a:t>
            </a:r>
            <a:endParaRPr lang="es-MX" sz="2000" dirty="0" smtClean="0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es-MX" sz="2000" dirty="0" smtClean="0">
                <a:latin typeface="Century Gothic" pitchFamily="34" charset="0"/>
              </a:rPr>
              <a:t>Maestros.</a:t>
            </a:r>
          </a:p>
          <a:p>
            <a:pPr>
              <a:buFontTx/>
              <a:buChar char="-"/>
            </a:pPr>
            <a:r>
              <a:rPr lang="es-MX" sz="2000" dirty="0" smtClean="0">
                <a:latin typeface="Century Gothic" pitchFamily="34" charset="0"/>
              </a:rPr>
              <a:t>Alumnos.</a:t>
            </a:r>
          </a:p>
          <a:p>
            <a:pPr>
              <a:buFontTx/>
              <a:buChar char="-"/>
            </a:pPr>
            <a:r>
              <a:rPr lang="es-MX" sz="2000" dirty="0" smtClean="0">
                <a:latin typeface="Century Gothic" pitchFamily="34" charset="0"/>
              </a:rPr>
              <a:t>Comunidad.</a:t>
            </a:r>
          </a:p>
        </p:txBody>
      </p:sp>
      <p:cxnSp>
        <p:nvCxnSpPr>
          <p:cNvPr id="21" name="20 Conector recto"/>
          <p:cNvCxnSpPr>
            <a:stCxn id="8" idx="1"/>
            <a:endCxn id="9" idx="0"/>
          </p:cNvCxnSpPr>
          <p:nvPr/>
        </p:nvCxnSpPr>
        <p:spPr>
          <a:xfrm rot="10800000" flipV="1">
            <a:off x="1623012" y="566210"/>
            <a:ext cx="1455508" cy="642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>
            <a:stCxn id="8" idx="3"/>
          </p:cNvCxnSpPr>
          <p:nvPr/>
        </p:nvCxnSpPr>
        <p:spPr>
          <a:xfrm>
            <a:off x="5940544" y="566211"/>
            <a:ext cx="917472" cy="576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>
            <a:endCxn id="10" idx="0"/>
          </p:cNvCxnSpPr>
          <p:nvPr/>
        </p:nvCxnSpPr>
        <p:spPr>
          <a:xfrm rot="16200000" flipH="1">
            <a:off x="1341871" y="2372851"/>
            <a:ext cx="377949" cy="61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>
            <a:stCxn id="7" idx="0"/>
          </p:cNvCxnSpPr>
          <p:nvPr/>
        </p:nvCxnSpPr>
        <p:spPr>
          <a:xfrm rot="5400000" flipH="1" flipV="1">
            <a:off x="5179223" y="1678769"/>
            <a:ext cx="21431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>
            <a:stCxn id="12" idx="0"/>
          </p:cNvCxnSpPr>
          <p:nvPr/>
        </p:nvCxnSpPr>
        <p:spPr>
          <a:xfrm rot="16200000" flipV="1">
            <a:off x="7286644" y="1714488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>
            <a:stCxn id="10" idx="3"/>
            <a:endCxn id="14" idx="0"/>
          </p:cNvCxnSpPr>
          <p:nvPr/>
        </p:nvCxnSpPr>
        <p:spPr>
          <a:xfrm>
            <a:off x="2714612" y="3054170"/>
            <a:ext cx="1178727" cy="732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stCxn id="7" idx="2"/>
          </p:cNvCxnSpPr>
          <p:nvPr/>
        </p:nvCxnSpPr>
        <p:spPr>
          <a:xfrm rot="16200000" flipH="1">
            <a:off x="5700749" y="1771667"/>
            <a:ext cx="242832" cy="1357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>
            <a:stCxn id="12" idx="2"/>
            <a:endCxn id="13" idx="0"/>
          </p:cNvCxnSpPr>
          <p:nvPr/>
        </p:nvCxnSpPr>
        <p:spPr>
          <a:xfrm rot="5400000">
            <a:off x="6915195" y="2057419"/>
            <a:ext cx="314270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>
            <a:stCxn id="13" idx="1"/>
            <a:endCxn id="14" idx="0"/>
          </p:cNvCxnSpPr>
          <p:nvPr/>
        </p:nvCxnSpPr>
        <p:spPr>
          <a:xfrm rot="10800000" flipV="1">
            <a:off x="3893340" y="3104846"/>
            <a:ext cx="1250165" cy="681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>
            <a:stCxn id="14" idx="2"/>
          </p:cNvCxnSpPr>
          <p:nvPr/>
        </p:nvCxnSpPr>
        <p:spPr>
          <a:xfrm rot="5400000">
            <a:off x="3784842" y="4320634"/>
            <a:ext cx="181277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>
            <a:off x="428596" y="4500570"/>
            <a:ext cx="6286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rot="5400000">
            <a:off x="3937242" y="4716225"/>
            <a:ext cx="181277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 rot="5400000">
            <a:off x="5820824" y="4716225"/>
            <a:ext cx="181277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rot="5400000">
            <a:off x="2213205" y="4644787"/>
            <a:ext cx="181277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rot="5400000">
            <a:off x="355817" y="4644787"/>
            <a:ext cx="181277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Forma"/>
          <p:cNvCxnSpPr>
            <a:stCxn id="18" idx="2"/>
            <a:endCxn id="19" idx="1"/>
          </p:cNvCxnSpPr>
          <p:nvPr/>
        </p:nvCxnSpPr>
        <p:spPr>
          <a:xfrm rot="16200000" flipH="1">
            <a:off x="6103047" y="5298459"/>
            <a:ext cx="795559" cy="85725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463062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48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user</cp:lastModifiedBy>
  <cp:revision>3</cp:revision>
  <dcterms:created xsi:type="dcterms:W3CDTF">2014-09-04T13:59:58Z</dcterms:created>
  <dcterms:modified xsi:type="dcterms:W3CDTF">2014-09-05T03:42:38Z</dcterms:modified>
</cp:coreProperties>
</file>