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AC688-30D4-48D6-8689-9ACEAD4F6AF5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D3A78-53B9-4FA0-BF75-5EA632E2C1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49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D623232-B84B-486E-86B1-5A6A8BF8916C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85C8608-2DF8-4D7D-BBDB-39AAECE43FF2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204864"/>
            <a:ext cx="49320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latin typeface="Curlz MT" pitchFamily="82" charset="0"/>
              </a:rPr>
              <a:t> </a:t>
            </a:r>
            <a:r>
              <a:rPr lang="es-ES" sz="4000" dirty="0" smtClean="0">
                <a:latin typeface="Curlz MT" pitchFamily="82" charset="0"/>
              </a:rPr>
              <a:t>Un </a:t>
            </a:r>
            <a:r>
              <a:rPr lang="es-ES" sz="4000" dirty="0">
                <a:latin typeface="Curlz MT" pitchFamily="82" charset="0"/>
              </a:rPr>
              <a:t>ambiente de aprendizaje, sus atributos y componentes principales 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701328" y="5389765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Valeria Jazmín López Gil</a:t>
            </a:r>
          </a:p>
          <a:p>
            <a:r>
              <a:rPr lang="es-MX" sz="2400" dirty="0" smtClean="0"/>
              <a:t>2° B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76448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9800282" flipV="1">
            <a:off x="79721" y="552151"/>
            <a:ext cx="3112736" cy="954107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urlz MT" pitchFamily="82" charset="0"/>
              </a:rPr>
              <a:t>Ambientes de aprendizaje</a:t>
            </a:r>
            <a:endParaRPr lang="es-ES" sz="2800" b="1" dirty="0">
              <a:latin typeface="Curlz MT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rot="21275880">
            <a:off x="1314813" y="1760474"/>
            <a:ext cx="3178637" cy="830997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Espacio donde se desarrolla la comunicación y las interacciones que posibilitan el aprendizaje.</a:t>
            </a:r>
            <a:endParaRPr lang="es-ES" sz="1600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195736" y="1484784"/>
            <a:ext cx="196944" cy="176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 rot="21275880">
            <a:off x="3653029" y="242018"/>
            <a:ext cx="2403850" cy="584775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Propicia el aprendizaje colaborativo</a:t>
            </a:r>
            <a:endParaRPr lang="es-ES" sz="1600" dirty="0"/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3223068" y="662766"/>
            <a:ext cx="3028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 rot="21275880">
            <a:off x="5530292" y="831995"/>
            <a:ext cx="2403850" cy="584775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Fomenta la comunicación y el trabajo en grupo</a:t>
            </a:r>
            <a:endParaRPr lang="es-ES" sz="1600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5144880" y="957196"/>
            <a:ext cx="235325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21275880">
            <a:off x="6766445" y="1559546"/>
            <a:ext cx="2201758" cy="830997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Utiliza recursos audiovisuales e interactivos.</a:t>
            </a:r>
            <a:endParaRPr lang="es-ES" sz="1600" dirty="0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6262922" y="1628800"/>
            <a:ext cx="325302" cy="255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 rot="21275880">
            <a:off x="321342" y="2885061"/>
            <a:ext cx="2403850" cy="1077218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El aprendizaje significativo estructura el conocimiento creando el alumno su propia idea o concepto</a:t>
            </a:r>
            <a:endParaRPr lang="es-ES" sz="1600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539552" y="1943522"/>
            <a:ext cx="288032" cy="881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4023610" y="2862504"/>
            <a:ext cx="91453" cy="193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 rot="20982654">
            <a:off x="3333623" y="2544178"/>
            <a:ext cx="129225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Proporciona</a:t>
            </a:r>
            <a:endParaRPr lang="es-ES" sz="1600" dirty="0"/>
          </a:p>
        </p:txBody>
      </p:sp>
      <p:sp>
        <p:nvSpPr>
          <p:cNvPr id="28" name="27 CuadroTexto"/>
          <p:cNvSpPr txBox="1"/>
          <p:nvPr/>
        </p:nvSpPr>
        <p:spPr>
          <a:xfrm rot="21275880">
            <a:off x="3154869" y="3165549"/>
            <a:ext cx="1920389" cy="1569660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Material didáctico para los alumnos , se utilizan nuevos conceptos y se motiva al alumno al aprendizaje</a:t>
            </a:r>
            <a:endParaRPr lang="es-ES" sz="1600" dirty="0"/>
          </a:p>
        </p:txBody>
      </p:sp>
      <p:cxnSp>
        <p:nvCxnSpPr>
          <p:cNvPr id="39" name="38 Conector recto de flecha"/>
          <p:cNvCxnSpPr/>
          <p:nvPr/>
        </p:nvCxnSpPr>
        <p:spPr>
          <a:xfrm>
            <a:off x="3381864" y="1029204"/>
            <a:ext cx="1763016" cy="8546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 rot="20827107">
            <a:off x="4819478" y="1902471"/>
            <a:ext cx="1377249" cy="584775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El papel del profesor</a:t>
            </a:r>
            <a:endParaRPr lang="es-ES" sz="1600" dirty="0"/>
          </a:p>
        </p:txBody>
      </p:sp>
      <p:cxnSp>
        <p:nvCxnSpPr>
          <p:cNvPr id="44" name="43 Conector recto de flecha"/>
          <p:cNvCxnSpPr/>
          <p:nvPr/>
        </p:nvCxnSpPr>
        <p:spPr>
          <a:xfrm>
            <a:off x="6244581" y="2431492"/>
            <a:ext cx="655409" cy="431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 rot="21275880">
            <a:off x="6923324" y="2958339"/>
            <a:ext cx="1888000" cy="584775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Despertar el interés del alumno</a:t>
            </a:r>
            <a:endParaRPr lang="es-ES" sz="1600" dirty="0"/>
          </a:p>
        </p:txBody>
      </p:sp>
      <p:sp>
        <p:nvSpPr>
          <p:cNvPr id="48" name="47 CuadroTexto"/>
          <p:cNvSpPr txBox="1"/>
          <p:nvPr/>
        </p:nvSpPr>
        <p:spPr>
          <a:xfrm rot="21275880">
            <a:off x="6785155" y="3875517"/>
            <a:ext cx="1888000" cy="1077218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Propiciar el desarrollo de habilidades cognitivas</a:t>
            </a:r>
            <a:endParaRPr lang="es-ES" sz="1600" dirty="0"/>
          </a:p>
        </p:txBody>
      </p:sp>
      <p:cxnSp>
        <p:nvCxnSpPr>
          <p:cNvPr id="49" name="48 Conector recto de flecha"/>
          <p:cNvCxnSpPr/>
          <p:nvPr/>
        </p:nvCxnSpPr>
        <p:spPr>
          <a:xfrm>
            <a:off x="5916876" y="2558794"/>
            <a:ext cx="983114" cy="1230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 rot="21275880">
            <a:off x="5333543" y="4254384"/>
            <a:ext cx="1298948" cy="1569660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Ser un guía en el proceso de construcción de conocimientos</a:t>
            </a:r>
            <a:endParaRPr lang="es-ES" sz="1600" dirty="0"/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5364247" y="2711194"/>
            <a:ext cx="491557" cy="14855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524561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27</TotalTime>
  <Words>99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Paja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2014-09-04T14:55:18Z</dcterms:created>
  <dcterms:modified xsi:type="dcterms:W3CDTF">2014-09-04T15:22:46Z</dcterms:modified>
</cp:coreProperties>
</file>