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A837B9-3792-4F50-8314-20A24656F808}" type="doc">
      <dgm:prSet loTypeId="urn:microsoft.com/office/officeart/2005/8/layout/cycle7" loCatId="cycle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4E162DE5-F866-468A-ABBE-0799A39FA410}">
      <dgm:prSet phldrT="[Texto]"/>
      <dgm:spPr/>
      <dgm:t>
        <a:bodyPr/>
        <a:lstStyle/>
        <a:p>
          <a:r>
            <a:rPr lang="es-MX" dirty="0" smtClean="0"/>
            <a:t>Ambiente de aprendizaje</a:t>
          </a:r>
          <a:endParaRPr lang="es-MX" dirty="0"/>
        </a:p>
      </dgm:t>
    </dgm:pt>
    <dgm:pt modelId="{ACC701E5-6F83-4FC8-A1E0-0A85D6B907CB}" type="parTrans" cxnId="{FA453217-84D9-47FC-B11E-32ACB1D9BC0D}">
      <dgm:prSet/>
      <dgm:spPr/>
      <dgm:t>
        <a:bodyPr/>
        <a:lstStyle/>
        <a:p>
          <a:endParaRPr lang="es-MX"/>
        </a:p>
      </dgm:t>
    </dgm:pt>
    <dgm:pt modelId="{944703CC-ED7F-411D-9B04-F66722A0D0DB}" type="sibTrans" cxnId="{FA453217-84D9-47FC-B11E-32ACB1D9BC0D}">
      <dgm:prSet/>
      <dgm:spPr/>
      <dgm:t>
        <a:bodyPr/>
        <a:lstStyle/>
        <a:p>
          <a:endParaRPr lang="es-MX"/>
        </a:p>
      </dgm:t>
    </dgm:pt>
    <dgm:pt modelId="{7AA60ABC-B8F5-4183-BD43-293A33275F63}">
      <dgm:prSet phldrT="[Texto]"/>
      <dgm:spPr/>
      <dgm:t>
        <a:bodyPr/>
        <a:lstStyle/>
        <a:p>
          <a:r>
            <a:rPr lang="es-MX" dirty="0" smtClean="0"/>
            <a:t>alumnos</a:t>
          </a:r>
          <a:endParaRPr lang="es-MX" dirty="0"/>
        </a:p>
      </dgm:t>
    </dgm:pt>
    <dgm:pt modelId="{B2B8B294-26D5-4DF5-8981-07A26693538B}" type="parTrans" cxnId="{1DBB6F1C-2356-45A1-87A6-26803E25FD2D}">
      <dgm:prSet/>
      <dgm:spPr/>
      <dgm:t>
        <a:bodyPr/>
        <a:lstStyle/>
        <a:p>
          <a:endParaRPr lang="es-MX"/>
        </a:p>
      </dgm:t>
    </dgm:pt>
    <dgm:pt modelId="{0B82D5B0-FB25-41F8-9973-9F68229C2793}" type="sibTrans" cxnId="{1DBB6F1C-2356-45A1-87A6-26803E25FD2D}">
      <dgm:prSet/>
      <dgm:spPr/>
      <dgm:t>
        <a:bodyPr/>
        <a:lstStyle/>
        <a:p>
          <a:endParaRPr lang="es-MX"/>
        </a:p>
      </dgm:t>
    </dgm:pt>
    <dgm:pt modelId="{6A250A8F-A8AF-4436-95D1-C58AFDFF7BA3}">
      <dgm:prSet phldrT="[Texto]"/>
      <dgm:spPr/>
      <dgm:t>
        <a:bodyPr/>
        <a:lstStyle/>
        <a:p>
          <a:r>
            <a:rPr lang="es-MX" dirty="0" smtClean="0"/>
            <a:t>profesores</a:t>
          </a:r>
          <a:endParaRPr lang="es-MX" dirty="0"/>
        </a:p>
      </dgm:t>
    </dgm:pt>
    <dgm:pt modelId="{8624FA85-661F-43CC-9D81-F9057E0819D0}" type="parTrans" cxnId="{92D560F1-C891-4393-B792-20FD4DA03C17}">
      <dgm:prSet/>
      <dgm:spPr/>
      <dgm:t>
        <a:bodyPr/>
        <a:lstStyle/>
        <a:p>
          <a:endParaRPr lang="es-MX"/>
        </a:p>
      </dgm:t>
    </dgm:pt>
    <dgm:pt modelId="{3B6E5B88-3E9C-49C4-A249-59113286828F}" type="sibTrans" cxnId="{92D560F1-C891-4393-B792-20FD4DA03C17}">
      <dgm:prSet/>
      <dgm:spPr/>
      <dgm:t>
        <a:bodyPr/>
        <a:lstStyle/>
        <a:p>
          <a:endParaRPr lang="es-MX"/>
        </a:p>
      </dgm:t>
    </dgm:pt>
    <dgm:pt modelId="{DFC8AF48-0549-4E24-A5A1-56B203FF880F}" type="pres">
      <dgm:prSet presAssocID="{FAA837B9-3792-4F50-8314-20A24656F808}" presName="Name0" presStyleCnt="0">
        <dgm:presLayoutVars>
          <dgm:dir/>
          <dgm:resizeHandles val="exact"/>
        </dgm:presLayoutVars>
      </dgm:prSet>
      <dgm:spPr/>
    </dgm:pt>
    <dgm:pt modelId="{B1A299F8-092F-4753-96D5-96FE70A58525}" type="pres">
      <dgm:prSet presAssocID="{4E162DE5-F866-468A-ABBE-0799A39FA410}" presName="node" presStyleLbl="node1" presStyleIdx="0" presStyleCnt="3">
        <dgm:presLayoutVars>
          <dgm:bulletEnabled val="1"/>
        </dgm:presLayoutVars>
      </dgm:prSet>
      <dgm:spPr/>
    </dgm:pt>
    <dgm:pt modelId="{7864BE82-5A80-4753-AA44-9460AF236D5C}" type="pres">
      <dgm:prSet presAssocID="{944703CC-ED7F-411D-9B04-F66722A0D0DB}" presName="sibTrans" presStyleLbl="sibTrans2D1" presStyleIdx="0" presStyleCnt="3"/>
      <dgm:spPr/>
    </dgm:pt>
    <dgm:pt modelId="{88E18021-F8CB-4874-AF1D-066F2862C23E}" type="pres">
      <dgm:prSet presAssocID="{944703CC-ED7F-411D-9B04-F66722A0D0DB}" presName="connectorText" presStyleLbl="sibTrans2D1" presStyleIdx="0" presStyleCnt="3"/>
      <dgm:spPr/>
    </dgm:pt>
    <dgm:pt modelId="{FA5AEBA7-FE64-4EDD-AA29-1D7817DE4C31}" type="pres">
      <dgm:prSet presAssocID="{7AA60ABC-B8F5-4183-BD43-293A33275F63}" presName="node" presStyleLbl="node1" presStyleIdx="1" presStyleCnt="3">
        <dgm:presLayoutVars>
          <dgm:bulletEnabled val="1"/>
        </dgm:presLayoutVars>
      </dgm:prSet>
      <dgm:spPr/>
    </dgm:pt>
    <dgm:pt modelId="{BDF82D4F-19FF-470C-BB32-5F631EAF4A61}" type="pres">
      <dgm:prSet presAssocID="{0B82D5B0-FB25-41F8-9973-9F68229C2793}" presName="sibTrans" presStyleLbl="sibTrans2D1" presStyleIdx="1" presStyleCnt="3"/>
      <dgm:spPr/>
    </dgm:pt>
    <dgm:pt modelId="{639CB426-BB43-4926-96DF-DC22E025CC47}" type="pres">
      <dgm:prSet presAssocID="{0B82D5B0-FB25-41F8-9973-9F68229C2793}" presName="connectorText" presStyleLbl="sibTrans2D1" presStyleIdx="1" presStyleCnt="3"/>
      <dgm:spPr/>
    </dgm:pt>
    <dgm:pt modelId="{95CBC5F0-9C4C-4ECB-80F0-AB60B204D98B}" type="pres">
      <dgm:prSet presAssocID="{6A250A8F-A8AF-4436-95D1-C58AFDFF7BA3}" presName="node" presStyleLbl="node1" presStyleIdx="2" presStyleCnt="3">
        <dgm:presLayoutVars>
          <dgm:bulletEnabled val="1"/>
        </dgm:presLayoutVars>
      </dgm:prSet>
      <dgm:spPr/>
    </dgm:pt>
    <dgm:pt modelId="{5D250C6D-90E7-4BDE-9738-D02D6CCC904A}" type="pres">
      <dgm:prSet presAssocID="{3B6E5B88-3E9C-49C4-A249-59113286828F}" presName="sibTrans" presStyleLbl="sibTrans2D1" presStyleIdx="2" presStyleCnt="3"/>
      <dgm:spPr/>
    </dgm:pt>
    <dgm:pt modelId="{C8272DAA-29A0-4794-849C-B69B740EBC9D}" type="pres">
      <dgm:prSet presAssocID="{3B6E5B88-3E9C-49C4-A249-59113286828F}" presName="connectorText" presStyleLbl="sibTrans2D1" presStyleIdx="2" presStyleCnt="3"/>
      <dgm:spPr/>
    </dgm:pt>
  </dgm:ptLst>
  <dgm:cxnLst>
    <dgm:cxn modelId="{43499A29-4148-41E2-948F-F2F387C5E1B5}" type="presOf" srcId="{3B6E5B88-3E9C-49C4-A249-59113286828F}" destId="{C8272DAA-29A0-4794-849C-B69B740EBC9D}" srcOrd="1" destOrd="0" presId="urn:microsoft.com/office/officeart/2005/8/layout/cycle7"/>
    <dgm:cxn modelId="{1DBB6F1C-2356-45A1-87A6-26803E25FD2D}" srcId="{FAA837B9-3792-4F50-8314-20A24656F808}" destId="{7AA60ABC-B8F5-4183-BD43-293A33275F63}" srcOrd="1" destOrd="0" parTransId="{B2B8B294-26D5-4DF5-8981-07A26693538B}" sibTransId="{0B82D5B0-FB25-41F8-9973-9F68229C2793}"/>
    <dgm:cxn modelId="{92D560F1-C891-4393-B792-20FD4DA03C17}" srcId="{FAA837B9-3792-4F50-8314-20A24656F808}" destId="{6A250A8F-A8AF-4436-95D1-C58AFDFF7BA3}" srcOrd="2" destOrd="0" parTransId="{8624FA85-661F-43CC-9D81-F9057E0819D0}" sibTransId="{3B6E5B88-3E9C-49C4-A249-59113286828F}"/>
    <dgm:cxn modelId="{FA453217-84D9-47FC-B11E-32ACB1D9BC0D}" srcId="{FAA837B9-3792-4F50-8314-20A24656F808}" destId="{4E162DE5-F866-468A-ABBE-0799A39FA410}" srcOrd="0" destOrd="0" parTransId="{ACC701E5-6F83-4FC8-A1E0-0A85D6B907CB}" sibTransId="{944703CC-ED7F-411D-9B04-F66722A0D0DB}"/>
    <dgm:cxn modelId="{3B30AABB-B703-4403-99CA-8D3F01CE914F}" type="presOf" srcId="{7AA60ABC-B8F5-4183-BD43-293A33275F63}" destId="{FA5AEBA7-FE64-4EDD-AA29-1D7817DE4C31}" srcOrd="0" destOrd="0" presId="urn:microsoft.com/office/officeart/2005/8/layout/cycle7"/>
    <dgm:cxn modelId="{6FAEE680-D6D8-4F33-B676-CC0E247BA2C7}" type="presOf" srcId="{3B6E5B88-3E9C-49C4-A249-59113286828F}" destId="{5D250C6D-90E7-4BDE-9738-D02D6CCC904A}" srcOrd="0" destOrd="0" presId="urn:microsoft.com/office/officeart/2005/8/layout/cycle7"/>
    <dgm:cxn modelId="{5604D7E2-80E6-486A-83F0-F371B587FBCF}" type="presOf" srcId="{0B82D5B0-FB25-41F8-9973-9F68229C2793}" destId="{BDF82D4F-19FF-470C-BB32-5F631EAF4A61}" srcOrd="0" destOrd="0" presId="urn:microsoft.com/office/officeart/2005/8/layout/cycle7"/>
    <dgm:cxn modelId="{E9C448BB-AC86-4342-BA07-38284369032F}" type="presOf" srcId="{944703CC-ED7F-411D-9B04-F66722A0D0DB}" destId="{88E18021-F8CB-4874-AF1D-066F2862C23E}" srcOrd="1" destOrd="0" presId="urn:microsoft.com/office/officeart/2005/8/layout/cycle7"/>
    <dgm:cxn modelId="{EAC0875A-9374-4413-94E0-6509FE04D091}" type="presOf" srcId="{0B82D5B0-FB25-41F8-9973-9F68229C2793}" destId="{639CB426-BB43-4926-96DF-DC22E025CC47}" srcOrd="1" destOrd="0" presId="urn:microsoft.com/office/officeart/2005/8/layout/cycle7"/>
    <dgm:cxn modelId="{2475A78C-A2E3-443F-980E-ED6A8CABAD34}" type="presOf" srcId="{6A250A8F-A8AF-4436-95D1-C58AFDFF7BA3}" destId="{95CBC5F0-9C4C-4ECB-80F0-AB60B204D98B}" srcOrd="0" destOrd="0" presId="urn:microsoft.com/office/officeart/2005/8/layout/cycle7"/>
    <dgm:cxn modelId="{0CC85D77-0194-4B5A-8D99-695DCD67F2A8}" type="presOf" srcId="{FAA837B9-3792-4F50-8314-20A24656F808}" destId="{DFC8AF48-0549-4E24-A5A1-56B203FF880F}" srcOrd="0" destOrd="0" presId="urn:microsoft.com/office/officeart/2005/8/layout/cycle7"/>
    <dgm:cxn modelId="{E37B994D-13A3-45D0-882A-D865221A794D}" type="presOf" srcId="{4E162DE5-F866-468A-ABBE-0799A39FA410}" destId="{B1A299F8-092F-4753-96D5-96FE70A58525}" srcOrd="0" destOrd="0" presId="urn:microsoft.com/office/officeart/2005/8/layout/cycle7"/>
    <dgm:cxn modelId="{F96F8069-144B-42D8-8105-6185C5A3B47C}" type="presOf" srcId="{944703CC-ED7F-411D-9B04-F66722A0D0DB}" destId="{7864BE82-5A80-4753-AA44-9460AF236D5C}" srcOrd="0" destOrd="0" presId="urn:microsoft.com/office/officeart/2005/8/layout/cycle7"/>
    <dgm:cxn modelId="{E7320646-89A9-4A09-A255-7015A56C450C}" type="presParOf" srcId="{DFC8AF48-0549-4E24-A5A1-56B203FF880F}" destId="{B1A299F8-092F-4753-96D5-96FE70A58525}" srcOrd="0" destOrd="0" presId="urn:microsoft.com/office/officeart/2005/8/layout/cycle7"/>
    <dgm:cxn modelId="{0526A235-3D82-4325-96AC-BFAC0E513FF1}" type="presParOf" srcId="{DFC8AF48-0549-4E24-A5A1-56B203FF880F}" destId="{7864BE82-5A80-4753-AA44-9460AF236D5C}" srcOrd="1" destOrd="0" presId="urn:microsoft.com/office/officeart/2005/8/layout/cycle7"/>
    <dgm:cxn modelId="{BD32D7DC-E24B-4181-9E19-589A919C39A2}" type="presParOf" srcId="{7864BE82-5A80-4753-AA44-9460AF236D5C}" destId="{88E18021-F8CB-4874-AF1D-066F2862C23E}" srcOrd="0" destOrd="0" presId="urn:microsoft.com/office/officeart/2005/8/layout/cycle7"/>
    <dgm:cxn modelId="{6F8E15F2-F5D2-4319-AE8E-48B488977D00}" type="presParOf" srcId="{DFC8AF48-0549-4E24-A5A1-56B203FF880F}" destId="{FA5AEBA7-FE64-4EDD-AA29-1D7817DE4C31}" srcOrd="2" destOrd="0" presId="urn:microsoft.com/office/officeart/2005/8/layout/cycle7"/>
    <dgm:cxn modelId="{CE4D7F6C-57E7-4C21-AFED-1FBDBB460C98}" type="presParOf" srcId="{DFC8AF48-0549-4E24-A5A1-56B203FF880F}" destId="{BDF82D4F-19FF-470C-BB32-5F631EAF4A61}" srcOrd="3" destOrd="0" presId="urn:microsoft.com/office/officeart/2005/8/layout/cycle7"/>
    <dgm:cxn modelId="{95C5ECF8-7F9B-4727-8FC7-C53CFE5993FE}" type="presParOf" srcId="{BDF82D4F-19FF-470C-BB32-5F631EAF4A61}" destId="{639CB426-BB43-4926-96DF-DC22E025CC47}" srcOrd="0" destOrd="0" presId="urn:microsoft.com/office/officeart/2005/8/layout/cycle7"/>
    <dgm:cxn modelId="{67329720-AD98-4BD9-8D96-04B4066D1D91}" type="presParOf" srcId="{DFC8AF48-0549-4E24-A5A1-56B203FF880F}" destId="{95CBC5F0-9C4C-4ECB-80F0-AB60B204D98B}" srcOrd="4" destOrd="0" presId="urn:microsoft.com/office/officeart/2005/8/layout/cycle7"/>
    <dgm:cxn modelId="{70FF70FC-ED51-4C6D-B653-2329A02B3A8C}" type="presParOf" srcId="{DFC8AF48-0549-4E24-A5A1-56B203FF880F}" destId="{5D250C6D-90E7-4BDE-9738-D02D6CCC904A}" srcOrd="5" destOrd="0" presId="urn:microsoft.com/office/officeart/2005/8/layout/cycle7"/>
    <dgm:cxn modelId="{8FCD2CEE-4EA1-4ED6-AAD9-4E4AE93183E2}" type="presParOf" srcId="{5D250C6D-90E7-4BDE-9738-D02D6CCC904A}" destId="{C8272DAA-29A0-4794-849C-B69B740EBC9D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A299F8-092F-4753-96D5-96FE70A58525}">
      <dsp:nvSpPr>
        <dsp:cNvPr id="0" name=""/>
        <dsp:cNvSpPr/>
      </dsp:nvSpPr>
      <dsp:spPr>
        <a:xfrm>
          <a:off x="1995785" y="1179"/>
          <a:ext cx="2104429" cy="10522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Ambiente de aprendizaje</a:t>
          </a:r>
          <a:endParaRPr lang="es-MX" sz="2700" kern="1200" dirty="0"/>
        </a:p>
      </dsp:txBody>
      <dsp:txXfrm>
        <a:off x="2026603" y="31997"/>
        <a:ext cx="2042793" cy="990578"/>
      </dsp:txXfrm>
    </dsp:sp>
    <dsp:sp modelId="{7864BE82-5A80-4753-AA44-9460AF236D5C}">
      <dsp:nvSpPr>
        <dsp:cNvPr id="0" name=""/>
        <dsp:cNvSpPr/>
      </dsp:nvSpPr>
      <dsp:spPr>
        <a:xfrm rot="3600000">
          <a:off x="3368523" y="1847862"/>
          <a:ext cx="1096445" cy="368275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500" kern="1200"/>
        </a:p>
      </dsp:txBody>
      <dsp:txXfrm>
        <a:off x="3479006" y="1921517"/>
        <a:ext cx="875480" cy="220965"/>
      </dsp:txXfrm>
    </dsp:sp>
    <dsp:sp modelId="{FA5AEBA7-FE64-4EDD-AA29-1D7817DE4C31}">
      <dsp:nvSpPr>
        <dsp:cNvPr id="0" name=""/>
        <dsp:cNvSpPr/>
      </dsp:nvSpPr>
      <dsp:spPr>
        <a:xfrm>
          <a:off x="3733278" y="3010605"/>
          <a:ext cx="2104429" cy="10522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alumnos</a:t>
          </a:r>
          <a:endParaRPr lang="es-MX" sz="2700" kern="1200" dirty="0"/>
        </a:p>
      </dsp:txBody>
      <dsp:txXfrm>
        <a:off x="3764096" y="3041423"/>
        <a:ext cx="2042793" cy="990578"/>
      </dsp:txXfrm>
    </dsp:sp>
    <dsp:sp modelId="{BDF82D4F-19FF-470C-BB32-5F631EAF4A61}">
      <dsp:nvSpPr>
        <dsp:cNvPr id="0" name=""/>
        <dsp:cNvSpPr/>
      </dsp:nvSpPr>
      <dsp:spPr>
        <a:xfrm rot="10800000">
          <a:off x="2499777" y="3352575"/>
          <a:ext cx="1096445" cy="368275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500" kern="1200"/>
        </a:p>
      </dsp:txBody>
      <dsp:txXfrm rot="10800000">
        <a:off x="2610259" y="3426230"/>
        <a:ext cx="875480" cy="220965"/>
      </dsp:txXfrm>
    </dsp:sp>
    <dsp:sp modelId="{95CBC5F0-9C4C-4ECB-80F0-AB60B204D98B}">
      <dsp:nvSpPr>
        <dsp:cNvPr id="0" name=""/>
        <dsp:cNvSpPr/>
      </dsp:nvSpPr>
      <dsp:spPr>
        <a:xfrm>
          <a:off x="258291" y="3010605"/>
          <a:ext cx="2104429" cy="10522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profesores</a:t>
          </a:r>
          <a:endParaRPr lang="es-MX" sz="2700" kern="1200" dirty="0"/>
        </a:p>
      </dsp:txBody>
      <dsp:txXfrm>
        <a:off x="289109" y="3041423"/>
        <a:ext cx="2042793" cy="990578"/>
      </dsp:txXfrm>
    </dsp:sp>
    <dsp:sp modelId="{5D250C6D-90E7-4BDE-9738-D02D6CCC904A}">
      <dsp:nvSpPr>
        <dsp:cNvPr id="0" name=""/>
        <dsp:cNvSpPr/>
      </dsp:nvSpPr>
      <dsp:spPr>
        <a:xfrm rot="18000000">
          <a:off x="1631030" y="1847862"/>
          <a:ext cx="1096445" cy="368275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500" kern="1200"/>
        </a:p>
      </dsp:txBody>
      <dsp:txXfrm>
        <a:off x="1741513" y="1921517"/>
        <a:ext cx="875480" cy="2209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68969-5B43-4F60-9808-3560190D7473}" type="datetimeFigureOut">
              <a:rPr lang="es-MX" smtClean="0"/>
              <a:t>05/09/2014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17AA-EDAC-4939-8FFD-8D8AF14883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2954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68969-5B43-4F60-9808-3560190D7473}" type="datetimeFigureOut">
              <a:rPr lang="es-MX" smtClean="0"/>
              <a:t>05/09/2014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17AA-EDAC-4939-8FFD-8D8AF14883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447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68969-5B43-4F60-9808-3560190D7473}" type="datetimeFigureOut">
              <a:rPr lang="es-MX" smtClean="0"/>
              <a:t>05/09/2014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17AA-EDAC-4939-8FFD-8D8AF14883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0041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68969-5B43-4F60-9808-3560190D7473}" type="datetimeFigureOut">
              <a:rPr lang="es-MX" smtClean="0"/>
              <a:t>05/09/2014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17AA-EDAC-4939-8FFD-8D8AF14883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2462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68969-5B43-4F60-9808-3560190D7473}" type="datetimeFigureOut">
              <a:rPr lang="es-MX" smtClean="0"/>
              <a:t>05/09/2014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17AA-EDAC-4939-8FFD-8D8AF14883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8752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68969-5B43-4F60-9808-3560190D7473}" type="datetimeFigureOut">
              <a:rPr lang="es-MX" smtClean="0"/>
              <a:t>05/09/2014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17AA-EDAC-4939-8FFD-8D8AF14883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0866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68969-5B43-4F60-9808-3560190D7473}" type="datetimeFigureOut">
              <a:rPr lang="es-MX" smtClean="0"/>
              <a:t>05/09/2014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17AA-EDAC-4939-8FFD-8D8AF14883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6965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68969-5B43-4F60-9808-3560190D7473}" type="datetimeFigureOut">
              <a:rPr lang="es-MX" smtClean="0"/>
              <a:t>05/09/2014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17AA-EDAC-4939-8FFD-8D8AF14883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0593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68969-5B43-4F60-9808-3560190D7473}" type="datetimeFigureOut">
              <a:rPr lang="es-MX" smtClean="0"/>
              <a:t>05/09/2014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17AA-EDAC-4939-8FFD-8D8AF14883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6218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68969-5B43-4F60-9808-3560190D7473}" type="datetimeFigureOut">
              <a:rPr lang="es-MX" smtClean="0"/>
              <a:t>05/09/2014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17AA-EDAC-4939-8FFD-8D8AF14883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5675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68969-5B43-4F60-9808-3560190D7473}" type="datetimeFigureOut">
              <a:rPr lang="es-MX" smtClean="0"/>
              <a:t>05/09/2014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17AA-EDAC-4939-8FFD-8D8AF14883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7912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68969-5B43-4F60-9808-3560190D7473}" type="datetimeFigureOut">
              <a:rPr lang="es-MX" smtClean="0"/>
              <a:t>05/09/2014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E17AA-EDAC-4939-8FFD-8D8AF14883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6792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39172200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3859948" y="3597815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Interactúan.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491532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Isabel</dc:creator>
  <cp:lastModifiedBy>Isabel</cp:lastModifiedBy>
  <cp:revision>1</cp:revision>
  <dcterms:created xsi:type="dcterms:W3CDTF">2014-09-06T01:12:35Z</dcterms:created>
  <dcterms:modified xsi:type="dcterms:W3CDTF">2014-09-06T01:15:46Z</dcterms:modified>
</cp:coreProperties>
</file>