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74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074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5957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320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764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3389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762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463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3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8701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066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EE536-D7F6-42D6-BC37-A77F99FF498F}" type="datetimeFigureOut">
              <a:rPr lang="es-ES" smtClean="0"/>
              <a:t>04/09/2014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5E910-4BB2-440F-96AF-5326283F04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185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790733"/>
            <a:ext cx="2808312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76200" cap="rnd" cmpd="dbl">
            <a:solidFill>
              <a:srgbClr val="66FF99"/>
            </a:solidFill>
            <a:prstDash val="lgDashDotDot"/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Ambientes de aprendizaje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4067944" y="260648"/>
            <a:ext cx="1224136" cy="36933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Maestro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067944" y="975399"/>
            <a:ext cx="1224136" cy="36933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Alumno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1700808"/>
            <a:ext cx="2016224" cy="64633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Construcción de conocimientos</a:t>
            </a:r>
            <a:endParaRPr lang="es-ES" dirty="0"/>
          </a:p>
        </p:txBody>
      </p:sp>
      <p:cxnSp>
        <p:nvCxnSpPr>
          <p:cNvPr id="10" name="9 Conector recto"/>
          <p:cNvCxnSpPr>
            <a:stCxn id="4" idx="2"/>
          </p:cNvCxnSpPr>
          <p:nvPr/>
        </p:nvCxnSpPr>
        <p:spPr>
          <a:xfrm>
            <a:off x="1727684" y="1160065"/>
            <a:ext cx="0" cy="540743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>
            <a:stCxn id="4" idx="3"/>
          </p:cNvCxnSpPr>
          <p:nvPr/>
        </p:nvCxnSpPr>
        <p:spPr>
          <a:xfrm flipV="1">
            <a:off x="3131840" y="445315"/>
            <a:ext cx="936104" cy="530084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>
            <a:stCxn id="4" idx="3"/>
            <a:endCxn id="6" idx="1"/>
          </p:cNvCxnSpPr>
          <p:nvPr/>
        </p:nvCxnSpPr>
        <p:spPr>
          <a:xfrm>
            <a:off x="3131840" y="975399"/>
            <a:ext cx="936104" cy="18466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755576" y="2708920"/>
            <a:ext cx="2160240" cy="36933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Cuatro componentes</a:t>
            </a:r>
            <a:endParaRPr lang="es-ES" dirty="0"/>
          </a:p>
        </p:txBody>
      </p:sp>
      <p:cxnSp>
        <p:nvCxnSpPr>
          <p:cNvPr id="20" name="19 Conector recto"/>
          <p:cNvCxnSpPr>
            <a:endCxn id="18" idx="0"/>
          </p:cNvCxnSpPr>
          <p:nvPr/>
        </p:nvCxnSpPr>
        <p:spPr>
          <a:xfrm>
            <a:off x="1835696" y="2347139"/>
            <a:ext cx="0" cy="361781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uadroTexto"/>
          <p:cNvSpPr txBox="1"/>
          <p:nvPr/>
        </p:nvSpPr>
        <p:spPr>
          <a:xfrm>
            <a:off x="3516408" y="2347139"/>
            <a:ext cx="2088232" cy="923330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Aprender</a:t>
            </a:r>
          </a:p>
          <a:p>
            <a:pPr algn="ctr"/>
            <a:r>
              <a:rPr lang="es-MX" dirty="0" smtClean="0"/>
              <a:t>Pensar</a:t>
            </a:r>
          </a:p>
          <a:p>
            <a:pPr algn="ctr"/>
            <a:r>
              <a:rPr lang="es-MX" dirty="0" smtClean="0"/>
              <a:t>Resolver problemas</a:t>
            </a:r>
            <a:endParaRPr lang="es-ES" dirty="0"/>
          </a:p>
        </p:txBody>
      </p:sp>
      <p:cxnSp>
        <p:nvCxnSpPr>
          <p:cNvPr id="26" name="25 Conector recto"/>
          <p:cNvCxnSpPr>
            <a:stCxn id="18" idx="3"/>
          </p:cNvCxnSpPr>
          <p:nvPr/>
        </p:nvCxnSpPr>
        <p:spPr>
          <a:xfrm>
            <a:off x="2915816" y="2893586"/>
            <a:ext cx="60059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uadroTexto"/>
          <p:cNvSpPr txBox="1"/>
          <p:nvPr/>
        </p:nvSpPr>
        <p:spPr>
          <a:xfrm>
            <a:off x="647564" y="3573016"/>
            <a:ext cx="2376264" cy="64633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Tomar en cuenta otros contextos.</a:t>
            </a:r>
            <a:endParaRPr lang="es-ES" dirty="0"/>
          </a:p>
        </p:txBody>
      </p:sp>
      <p:cxnSp>
        <p:nvCxnSpPr>
          <p:cNvPr id="29" name="28 Conector recto"/>
          <p:cNvCxnSpPr>
            <a:stCxn id="18" idx="2"/>
            <a:endCxn id="27" idx="0"/>
          </p:cNvCxnSpPr>
          <p:nvPr/>
        </p:nvCxnSpPr>
        <p:spPr>
          <a:xfrm>
            <a:off x="1835696" y="3078252"/>
            <a:ext cx="0" cy="494764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3599892" y="3573016"/>
            <a:ext cx="1631745" cy="923330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Comunidad</a:t>
            </a:r>
          </a:p>
          <a:p>
            <a:pPr algn="ctr"/>
            <a:r>
              <a:rPr lang="es-MX" dirty="0" smtClean="0"/>
              <a:t>Familias</a:t>
            </a:r>
          </a:p>
          <a:p>
            <a:pPr algn="ctr"/>
            <a:r>
              <a:rPr lang="es-MX" dirty="0" smtClean="0"/>
              <a:t>Dentro del aula</a:t>
            </a:r>
            <a:endParaRPr lang="es-ES" dirty="0"/>
          </a:p>
        </p:txBody>
      </p:sp>
      <p:cxnSp>
        <p:nvCxnSpPr>
          <p:cNvPr id="35" name="34 Conector recto"/>
          <p:cNvCxnSpPr>
            <a:stCxn id="27" idx="3"/>
          </p:cNvCxnSpPr>
          <p:nvPr/>
        </p:nvCxnSpPr>
        <p:spPr>
          <a:xfrm flipV="1">
            <a:off x="3023828" y="3896181"/>
            <a:ext cx="576064" cy="1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6525732" y="260649"/>
            <a:ext cx="1718676" cy="64633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Tomar en cuenta factores</a:t>
            </a:r>
            <a:endParaRPr lang="es-ES" dirty="0"/>
          </a:p>
        </p:txBody>
      </p:sp>
      <p:cxnSp>
        <p:nvCxnSpPr>
          <p:cNvPr id="38" name="37 Conector recto"/>
          <p:cNvCxnSpPr>
            <a:stCxn id="5" idx="3"/>
          </p:cNvCxnSpPr>
          <p:nvPr/>
        </p:nvCxnSpPr>
        <p:spPr>
          <a:xfrm>
            <a:off x="5292080" y="445314"/>
            <a:ext cx="1233652" cy="1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uadroTexto"/>
          <p:cNvSpPr txBox="1"/>
          <p:nvPr/>
        </p:nvSpPr>
        <p:spPr>
          <a:xfrm>
            <a:off x="6156176" y="1344731"/>
            <a:ext cx="2736304" cy="64633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Para poder ampliar los ambientes de aprendizaje</a:t>
            </a:r>
            <a:endParaRPr lang="es-ES" dirty="0"/>
          </a:p>
        </p:txBody>
      </p:sp>
      <p:cxnSp>
        <p:nvCxnSpPr>
          <p:cNvPr id="41" name="40 Conector recto"/>
          <p:cNvCxnSpPr>
            <a:stCxn id="36" idx="2"/>
          </p:cNvCxnSpPr>
          <p:nvPr/>
        </p:nvCxnSpPr>
        <p:spPr>
          <a:xfrm>
            <a:off x="7385070" y="906980"/>
            <a:ext cx="0" cy="437751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uadroTexto"/>
          <p:cNvSpPr txBox="1"/>
          <p:nvPr/>
        </p:nvSpPr>
        <p:spPr>
          <a:xfrm>
            <a:off x="6156176" y="2347139"/>
            <a:ext cx="2736304" cy="646331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Tareas importantes al momento de diseñar</a:t>
            </a:r>
            <a:endParaRPr lang="es-ES" dirty="0"/>
          </a:p>
        </p:txBody>
      </p:sp>
      <p:sp>
        <p:nvSpPr>
          <p:cNvPr id="43" name="42 CuadroTexto"/>
          <p:cNvSpPr txBox="1"/>
          <p:nvPr/>
        </p:nvSpPr>
        <p:spPr>
          <a:xfrm>
            <a:off x="6156176" y="3270469"/>
            <a:ext cx="2736304" cy="1200329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Organización del espacio y tiempo</a:t>
            </a:r>
          </a:p>
          <a:p>
            <a:pPr algn="ctr"/>
            <a:r>
              <a:rPr lang="es-MX" dirty="0" smtClean="0"/>
              <a:t>Disposición de los materiales</a:t>
            </a:r>
            <a:endParaRPr lang="es-ES" dirty="0"/>
          </a:p>
        </p:txBody>
      </p:sp>
      <p:cxnSp>
        <p:nvCxnSpPr>
          <p:cNvPr id="45" name="44 Conector recto"/>
          <p:cNvCxnSpPr/>
          <p:nvPr/>
        </p:nvCxnSpPr>
        <p:spPr>
          <a:xfrm>
            <a:off x="7391850" y="1992802"/>
            <a:ext cx="0" cy="323166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"/>
          <p:cNvCxnSpPr>
            <a:stCxn id="42" idx="2"/>
            <a:endCxn id="43" idx="0"/>
          </p:cNvCxnSpPr>
          <p:nvPr/>
        </p:nvCxnSpPr>
        <p:spPr>
          <a:xfrm>
            <a:off x="7524328" y="2993470"/>
            <a:ext cx="0" cy="276999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6228184" y="4900518"/>
            <a:ext cx="2592288" cy="369332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El juego es un aliado</a:t>
            </a:r>
            <a:endParaRPr lang="es-ES" dirty="0"/>
          </a:p>
        </p:txBody>
      </p:sp>
      <p:cxnSp>
        <p:nvCxnSpPr>
          <p:cNvPr id="52" name="51 Conector recto"/>
          <p:cNvCxnSpPr>
            <a:stCxn id="43" idx="2"/>
            <a:endCxn id="50" idx="0"/>
          </p:cNvCxnSpPr>
          <p:nvPr/>
        </p:nvCxnSpPr>
        <p:spPr>
          <a:xfrm>
            <a:off x="7524328" y="4470798"/>
            <a:ext cx="0" cy="42972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641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56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2014-09-04T15:21:12Z</dcterms:created>
  <dcterms:modified xsi:type="dcterms:W3CDTF">2014-09-04T15:43:53Z</dcterms:modified>
</cp:coreProperties>
</file>