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3" r:id="rId4"/>
    <p:sldId id="256" r:id="rId5"/>
    <p:sldId id="257"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0E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190" d="100"/>
        <a:sy n="190" d="100"/>
      </p:scale>
      <p:origin x="0" y="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06/09/2014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06/09/2014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16632"/>
            <a:ext cx="8208912" cy="6741368"/>
          </a:xfrm>
        </p:spPr>
        <p:txBody>
          <a:bodyPr>
            <a:normAutofit fontScale="92500"/>
          </a:bodyPr>
          <a:lstStyle/>
          <a:p>
            <a:pPr marL="514350" indent="-514350" algn="l">
              <a:buFont typeface="+mj-lt"/>
              <a:buAutoNum type="alphaUcPeriod"/>
            </a:pPr>
            <a:r>
              <a:rPr lang="es-MX" dirty="0" smtClean="0">
                <a:solidFill>
                  <a:schemeClr val="tx1"/>
                </a:solidFill>
              </a:rPr>
              <a:t>I </a:t>
            </a:r>
            <a:r>
              <a:rPr lang="es-MX" dirty="0" err="1" smtClean="0">
                <a:solidFill>
                  <a:schemeClr val="tx1"/>
                </a:solidFill>
              </a:rPr>
              <a:t>used</a:t>
            </a:r>
            <a:r>
              <a:rPr lang="es-MX" dirty="0" smtClean="0">
                <a:solidFill>
                  <a:schemeClr val="tx1"/>
                </a:solidFill>
              </a:rPr>
              <a:t> to be </a:t>
            </a:r>
            <a:r>
              <a:rPr lang="es-MX" dirty="0" err="1" smtClean="0">
                <a:solidFill>
                  <a:schemeClr val="tx1"/>
                </a:solidFill>
              </a:rPr>
              <a:t>on</a:t>
            </a:r>
            <a:r>
              <a:rPr lang="es-MX" dirty="0" smtClean="0">
                <a:solidFill>
                  <a:schemeClr val="tx1"/>
                </a:solidFill>
              </a:rPr>
              <a:t> a </a:t>
            </a:r>
            <a:r>
              <a:rPr lang="es-MX" dirty="0" err="1" smtClean="0">
                <a:solidFill>
                  <a:schemeClr val="tx1"/>
                </a:solidFill>
              </a:rPr>
              <a:t>swimming</a:t>
            </a:r>
            <a:r>
              <a:rPr lang="es-MX" dirty="0" smtClean="0">
                <a:solidFill>
                  <a:schemeClr val="tx1"/>
                </a:solidFill>
              </a:rPr>
              <a:t> </a:t>
            </a:r>
            <a:r>
              <a:rPr lang="es-MX" dirty="0" err="1" smtClean="0">
                <a:solidFill>
                  <a:schemeClr val="tx1"/>
                </a:solidFill>
              </a:rPr>
              <a:t>team</a:t>
            </a:r>
            <a:r>
              <a:rPr lang="es-MX" dirty="0" smtClean="0">
                <a:solidFill>
                  <a:schemeClr val="tx1"/>
                </a:solidFill>
              </a:rPr>
              <a:t> in </a:t>
            </a:r>
            <a:r>
              <a:rPr lang="es-MX" dirty="0" err="1" smtClean="0">
                <a:solidFill>
                  <a:schemeClr val="tx1"/>
                </a:solidFill>
              </a:rPr>
              <a:t>the</a:t>
            </a:r>
            <a:r>
              <a:rPr lang="es-MX" dirty="0" smtClean="0">
                <a:solidFill>
                  <a:schemeClr val="tx1"/>
                </a:solidFill>
              </a:rPr>
              <a:t> </a:t>
            </a:r>
            <a:r>
              <a:rPr lang="es-MX" dirty="0" err="1" smtClean="0">
                <a:solidFill>
                  <a:schemeClr val="tx1"/>
                </a:solidFill>
              </a:rPr>
              <a:t>school</a:t>
            </a:r>
            <a:r>
              <a:rPr lang="es-MX" dirty="0" smtClean="0">
                <a:solidFill>
                  <a:schemeClr val="tx1"/>
                </a:solidFill>
              </a:rPr>
              <a:t>.</a:t>
            </a:r>
          </a:p>
          <a:p>
            <a:pPr marL="514350" indent="-514350" algn="l">
              <a:buFont typeface="+mj-lt"/>
              <a:buAutoNum type="alphaUcPeriod"/>
            </a:pPr>
            <a:r>
              <a:rPr lang="es-MX" dirty="0" err="1" smtClean="0">
                <a:solidFill>
                  <a:schemeClr val="tx1"/>
                </a:solidFill>
              </a:rPr>
              <a:t>Sofia</a:t>
            </a:r>
            <a:r>
              <a:rPr lang="es-MX" dirty="0" smtClean="0">
                <a:solidFill>
                  <a:schemeClr val="tx1"/>
                </a:solidFill>
              </a:rPr>
              <a:t>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have</a:t>
            </a:r>
            <a:r>
              <a:rPr lang="es-MX" dirty="0" smtClean="0">
                <a:solidFill>
                  <a:schemeClr val="tx1"/>
                </a:solidFill>
              </a:rPr>
              <a:t> </a:t>
            </a:r>
            <a:r>
              <a:rPr lang="es-MX" dirty="0" err="1" smtClean="0">
                <a:solidFill>
                  <a:schemeClr val="tx1"/>
                </a:solidFill>
              </a:rPr>
              <a:t>long</a:t>
            </a:r>
            <a:r>
              <a:rPr lang="es-MX" dirty="0" smtClean="0">
                <a:solidFill>
                  <a:schemeClr val="tx1"/>
                </a:solidFill>
              </a:rPr>
              <a:t> </a:t>
            </a:r>
            <a:r>
              <a:rPr lang="es-MX" dirty="0" err="1" smtClean="0">
                <a:solidFill>
                  <a:schemeClr val="tx1"/>
                </a:solidFill>
              </a:rPr>
              <a:t>hair</a:t>
            </a:r>
            <a:r>
              <a:rPr lang="es-MX" dirty="0" smtClean="0">
                <a:solidFill>
                  <a:schemeClr val="tx1"/>
                </a:solidFill>
              </a:rPr>
              <a:t> </a:t>
            </a:r>
            <a:r>
              <a:rPr lang="es-MX" dirty="0" err="1" smtClean="0">
                <a:solidFill>
                  <a:schemeClr val="tx1"/>
                </a:solidFill>
              </a:rPr>
              <a:t>when</a:t>
            </a:r>
            <a:r>
              <a:rPr lang="es-MX" dirty="0" smtClean="0">
                <a:solidFill>
                  <a:schemeClr val="tx1"/>
                </a:solidFill>
              </a:rPr>
              <a:t> se </a:t>
            </a:r>
            <a:r>
              <a:rPr lang="es-MX" dirty="0" err="1" smtClean="0">
                <a:solidFill>
                  <a:schemeClr val="tx1"/>
                </a:solidFill>
              </a:rPr>
              <a:t>was</a:t>
            </a:r>
            <a:r>
              <a:rPr lang="es-MX" dirty="0" smtClean="0">
                <a:solidFill>
                  <a:schemeClr val="tx1"/>
                </a:solidFill>
              </a:rPr>
              <a:t> 7.</a:t>
            </a:r>
          </a:p>
          <a:p>
            <a:pPr marL="514350" indent="-514350" algn="l">
              <a:buFont typeface="+mj-lt"/>
              <a:buAutoNum type="alphaUcPeriod"/>
            </a:pPr>
            <a:r>
              <a:rPr lang="es-MX" dirty="0" smtClean="0">
                <a:solidFill>
                  <a:schemeClr val="tx1"/>
                </a:solidFill>
              </a:rPr>
              <a:t>Mary </a:t>
            </a:r>
            <a:r>
              <a:rPr lang="es-MX" dirty="0" err="1" smtClean="0">
                <a:solidFill>
                  <a:schemeClr val="tx1"/>
                </a:solidFill>
              </a:rPr>
              <a:t>didn’t</a:t>
            </a:r>
            <a:r>
              <a:rPr lang="es-MX" dirty="0" smtClean="0">
                <a:solidFill>
                  <a:schemeClr val="tx1"/>
                </a:solidFill>
              </a:rPr>
              <a:t> use to listen </a:t>
            </a:r>
            <a:r>
              <a:rPr lang="es-MX" dirty="0" err="1" smtClean="0">
                <a:solidFill>
                  <a:schemeClr val="tx1"/>
                </a:solidFill>
              </a:rPr>
              <a:t>the</a:t>
            </a:r>
            <a:r>
              <a:rPr lang="es-MX" dirty="0" smtClean="0">
                <a:solidFill>
                  <a:schemeClr val="tx1"/>
                </a:solidFill>
              </a:rPr>
              <a:t> </a:t>
            </a:r>
            <a:r>
              <a:rPr lang="es-MX" dirty="0" err="1" smtClean="0">
                <a:solidFill>
                  <a:schemeClr val="tx1"/>
                </a:solidFill>
              </a:rPr>
              <a:t>teachers</a:t>
            </a:r>
            <a:r>
              <a:rPr lang="es-MX" dirty="0" smtClean="0">
                <a:solidFill>
                  <a:schemeClr val="tx1"/>
                </a:solidFill>
              </a:rPr>
              <a:t> </a:t>
            </a:r>
            <a:r>
              <a:rPr lang="es-MX" dirty="0" err="1" smtClean="0">
                <a:solidFill>
                  <a:schemeClr val="tx1"/>
                </a:solidFill>
              </a:rPr>
              <a:t>speaking</a:t>
            </a:r>
            <a:r>
              <a:rPr lang="es-MX" dirty="0" smtClean="0">
                <a:solidFill>
                  <a:schemeClr val="tx1"/>
                </a:solidFill>
              </a:rPr>
              <a:t>.</a:t>
            </a:r>
          </a:p>
          <a:p>
            <a:pPr marL="514350" indent="-514350" algn="l">
              <a:buFont typeface="+mj-lt"/>
              <a:buAutoNum type="alphaUcPeriod"/>
            </a:pPr>
            <a:r>
              <a:rPr lang="es-MX" dirty="0" smtClean="0">
                <a:solidFill>
                  <a:schemeClr val="tx1"/>
                </a:solidFill>
              </a:rPr>
              <a:t>Ricardo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get</a:t>
            </a:r>
            <a:r>
              <a:rPr lang="es-MX" dirty="0" smtClean="0">
                <a:solidFill>
                  <a:schemeClr val="tx1"/>
                </a:solidFill>
              </a:rPr>
              <a:t> up at 6:00 </a:t>
            </a:r>
            <a:r>
              <a:rPr lang="es-MX" dirty="0" err="1" smtClean="0">
                <a:solidFill>
                  <a:schemeClr val="tx1"/>
                </a:solidFill>
              </a:rPr>
              <a:t>when</a:t>
            </a:r>
            <a:r>
              <a:rPr lang="es-MX" dirty="0" smtClean="0">
                <a:solidFill>
                  <a:schemeClr val="tx1"/>
                </a:solidFill>
              </a:rPr>
              <a:t> he </a:t>
            </a:r>
            <a:r>
              <a:rPr lang="es-MX" dirty="0" err="1" smtClean="0">
                <a:solidFill>
                  <a:schemeClr val="tx1"/>
                </a:solidFill>
              </a:rPr>
              <a:t>was</a:t>
            </a:r>
            <a:r>
              <a:rPr lang="es-MX" dirty="0" smtClean="0">
                <a:solidFill>
                  <a:schemeClr val="tx1"/>
                </a:solidFill>
              </a:rPr>
              <a:t> training </a:t>
            </a:r>
            <a:r>
              <a:rPr lang="es-MX" dirty="0" err="1" smtClean="0">
                <a:solidFill>
                  <a:schemeClr val="tx1"/>
                </a:solidFill>
              </a:rPr>
              <a:t>for</a:t>
            </a:r>
            <a:r>
              <a:rPr lang="es-MX" dirty="0" smtClean="0">
                <a:solidFill>
                  <a:schemeClr val="tx1"/>
                </a:solidFill>
              </a:rPr>
              <a:t> </a:t>
            </a:r>
            <a:r>
              <a:rPr lang="es-MX" dirty="0" err="1" smtClean="0">
                <a:solidFill>
                  <a:schemeClr val="tx1"/>
                </a:solidFill>
              </a:rPr>
              <a:t>the</a:t>
            </a:r>
            <a:r>
              <a:rPr lang="es-MX" dirty="0" smtClean="0">
                <a:solidFill>
                  <a:schemeClr val="tx1"/>
                </a:solidFill>
              </a:rPr>
              <a:t> </a:t>
            </a:r>
            <a:r>
              <a:rPr lang="es-MX" dirty="0" err="1" smtClean="0">
                <a:solidFill>
                  <a:schemeClr val="tx1"/>
                </a:solidFill>
              </a:rPr>
              <a:t>Olympics</a:t>
            </a:r>
            <a:endParaRPr lang="es-MX" dirty="0" smtClean="0">
              <a:solidFill>
                <a:schemeClr val="tx1"/>
              </a:solidFill>
            </a:endParaRPr>
          </a:p>
          <a:p>
            <a:pPr marL="514350" indent="-514350" algn="l">
              <a:buFont typeface="+mj-lt"/>
              <a:buAutoNum type="alphaUcPeriod"/>
            </a:pPr>
            <a:r>
              <a:rPr lang="es-MX" dirty="0" err="1" smtClean="0">
                <a:solidFill>
                  <a:schemeClr val="tx1"/>
                </a:solidFill>
              </a:rPr>
              <a:t>What</a:t>
            </a:r>
            <a:r>
              <a:rPr lang="es-MX" dirty="0" smtClean="0">
                <a:solidFill>
                  <a:schemeClr val="tx1"/>
                </a:solidFill>
              </a:rPr>
              <a:t> </a:t>
            </a:r>
            <a:r>
              <a:rPr lang="es-MX" dirty="0" err="1" smtClean="0">
                <a:solidFill>
                  <a:schemeClr val="tx1"/>
                </a:solidFill>
              </a:rPr>
              <a:t>did</a:t>
            </a:r>
            <a:r>
              <a:rPr lang="es-MX" dirty="0" smtClean="0">
                <a:solidFill>
                  <a:schemeClr val="tx1"/>
                </a:solidFill>
              </a:rPr>
              <a:t> </a:t>
            </a:r>
            <a:r>
              <a:rPr lang="es-MX" dirty="0" err="1" smtClean="0">
                <a:solidFill>
                  <a:schemeClr val="tx1"/>
                </a:solidFill>
              </a:rPr>
              <a:t>you</a:t>
            </a:r>
            <a:r>
              <a:rPr lang="es-MX" dirty="0" smtClean="0">
                <a:solidFill>
                  <a:schemeClr val="tx1"/>
                </a:solidFill>
              </a:rPr>
              <a:t> </a:t>
            </a:r>
            <a:r>
              <a:rPr lang="es-MX" dirty="0" err="1" smtClean="0">
                <a:solidFill>
                  <a:schemeClr val="tx1"/>
                </a:solidFill>
              </a:rPr>
              <a:t>used</a:t>
            </a:r>
            <a:r>
              <a:rPr lang="es-MX" dirty="0" smtClean="0">
                <a:solidFill>
                  <a:schemeClr val="tx1"/>
                </a:solidFill>
              </a:rPr>
              <a:t> to do </a:t>
            </a:r>
            <a:r>
              <a:rPr lang="es-MX" dirty="0" err="1" smtClean="0">
                <a:solidFill>
                  <a:schemeClr val="tx1"/>
                </a:solidFill>
              </a:rPr>
              <a:t>on</a:t>
            </a:r>
            <a:r>
              <a:rPr lang="es-MX" dirty="0" smtClean="0">
                <a:solidFill>
                  <a:schemeClr val="tx1"/>
                </a:solidFill>
              </a:rPr>
              <a:t> </a:t>
            </a:r>
            <a:r>
              <a:rPr lang="es-MX" dirty="0" err="1" smtClean="0">
                <a:solidFill>
                  <a:schemeClr val="tx1"/>
                </a:solidFill>
              </a:rPr>
              <a:t>Saturday</a:t>
            </a:r>
            <a:r>
              <a:rPr lang="es-MX" dirty="0" smtClean="0">
                <a:solidFill>
                  <a:schemeClr val="tx1"/>
                </a:solidFill>
              </a:rPr>
              <a:t> </a:t>
            </a:r>
            <a:r>
              <a:rPr lang="es-MX" dirty="0" err="1" smtClean="0">
                <a:solidFill>
                  <a:schemeClr val="tx1"/>
                </a:solidFill>
              </a:rPr>
              <a:t>evening</a:t>
            </a:r>
            <a:r>
              <a:rPr lang="es-MX" dirty="0" smtClean="0">
                <a:solidFill>
                  <a:schemeClr val="tx1"/>
                </a:solidFill>
              </a:rPr>
              <a:t>? </a:t>
            </a:r>
          </a:p>
          <a:p>
            <a:pPr marL="514350" indent="-514350" algn="l">
              <a:buFont typeface="+mj-lt"/>
              <a:buAutoNum type="alphaUcPeriod"/>
            </a:pPr>
            <a:r>
              <a:rPr lang="es-MX" dirty="0" smtClean="0">
                <a:solidFill>
                  <a:schemeClr val="tx1"/>
                </a:solidFill>
              </a:rPr>
              <a:t>My </a:t>
            </a:r>
            <a:r>
              <a:rPr lang="es-MX" dirty="0" err="1" smtClean="0">
                <a:solidFill>
                  <a:schemeClr val="tx1"/>
                </a:solidFill>
              </a:rPr>
              <a:t>brother</a:t>
            </a:r>
            <a:r>
              <a:rPr lang="es-MX" dirty="0" smtClean="0">
                <a:solidFill>
                  <a:schemeClr val="tx1"/>
                </a:solidFill>
              </a:rPr>
              <a:t>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wear</a:t>
            </a:r>
            <a:r>
              <a:rPr lang="es-MX" dirty="0" smtClean="0">
                <a:solidFill>
                  <a:schemeClr val="tx1"/>
                </a:solidFill>
              </a:rPr>
              <a:t> </a:t>
            </a:r>
            <a:r>
              <a:rPr lang="es-MX" dirty="0" err="1" smtClean="0">
                <a:solidFill>
                  <a:schemeClr val="tx1"/>
                </a:solidFill>
              </a:rPr>
              <a:t>glasses</a:t>
            </a:r>
            <a:r>
              <a:rPr lang="es-MX" dirty="0" smtClean="0">
                <a:solidFill>
                  <a:schemeClr val="tx1"/>
                </a:solidFill>
              </a:rPr>
              <a:t> </a:t>
            </a:r>
            <a:r>
              <a:rPr lang="es-MX" dirty="0" err="1" smtClean="0">
                <a:solidFill>
                  <a:schemeClr val="tx1"/>
                </a:solidFill>
              </a:rPr>
              <a:t>when</a:t>
            </a:r>
            <a:r>
              <a:rPr lang="es-MX" dirty="0" smtClean="0">
                <a:solidFill>
                  <a:schemeClr val="tx1"/>
                </a:solidFill>
              </a:rPr>
              <a:t> he </a:t>
            </a:r>
            <a:r>
              <a:rPr lang="es-MX" dirty="0" err="1" smtClean="0">
                <a:solidFill>
                  <a:schemeClr val="tx1"/>
                </a:solidFill>
              </a:rPr>
              <a:t>was</a:t>
            </a:r>
            <a:r>
              <a:rPr lang="es-MX" dirty="0" smtClean="0">
                <a:solidFill>
                  <a:schemeClr val="tx1"/>
                </a:solidFill>
              </a:rPr>
              <a:t> </a:t>
            </a:r>
            <a:r>
              <a:rPr lang="es-MX" dirty="0" err="1" smtClean="0">
                <a:solidFill>
                  <a:schemeClr val="tx1"/>
                </a:solidFill>
              </a:rPr>
              <a:t>small</a:t>
            </a:r>
            <a:endParaRPr lang="es-MX" dirty="0" smtClean="0">
              <a:solidFill>
                <a:schemeClr val="tx1"/>
              </a:solidFill>
            </a:endParaRPr>
          </a:p>
          <a:p>
            <a:pPr marL="514350" indent="-514350" algn="l">
              <a:buFont typeface="+mj-lt"/>
              <a:buAutoNum type="alphaUcPeriod"/>
            </a:pPr>
            <a:r>
              <a:rPr lang="es-MX" dirty="0" err="1" smtClean="0">
                <a:solidFill>
                  <a:schemeClr val="tx1"/>
                </a:solidFill>
              </a:rPr>
              <a:t>Becky</a:t>
            </a:r>
            <a:r>
              <a:rPr lang="es-MX" dirty="0" smtClean="0">
                <a:solidFill>
                  <a:schemeClr val="tx1"/>
                </a:solidFill>
              </a:rPr>
              <a:t> </a:t>
            </a:r>
            <a:r>
              <a:rPr lang="es-MX" dirty="0" err="1" smtClean="0">
                <a:solidFill>
                  <a:schemeClr val="tx1"/>
                </a:solidFill>
              </a:rPr>
              <a:t>used</a:t>
            </a:r>
            <a:r>
              <a:rPr lang="es-MX" dirty="0" smtClean="0">
                <a:solidFill>
                  <a:schemeClr val="tx1"/>
                </a:solidFill>
              </a:rPr>
              <a:t> to be </a:t>
            </a:r>
            <a:r>
              <a:rPr lang="es-MX" dirty="0" err="1" smtClean="0">
                <a:solidFill>
                  <a:schemeClr val="tx1"/>
                </a:solidFill>
              </a:rPr>
              <a:t>afraid</a:t>
            </a:r>
            <a:r>
              <a:rPr lang="es-MX" dirty="0" smtClean="0">
                <a:solidFill>
                  <a:schemeClr val="tx1"/>
                </a:solidFill>
              </a:rPr>
              <a:t> of </a:t>
            </a:r>
            <a:r>
              <a:rPr lang="es-MX" dirty="0" err="1" smtClean="0">
                <a:solidFill>
                  <a:schemeClr val="tx1"/>
                </a:solidFill>
              </a:rPr>
              <a:t>dogs</a:t>
            </a:r>
            <a:r>
              <a:rPr lang="es-MX" dirty="0" smtClean="0">
                <a:solidFill>
                  <a:schemeClr val="tx1"/>
                </a:solidFill>
              </a:rPr>
              <a:t> </a:t>
            </a:r>
            <a:r>
              <a:rPr lang="es-MX" dirty="0" err="1" smtClean="0">
                <a:solidFill>
                  <a:schemeClr val="tx1"/>
                </a:solidFill>
              </a:rPr>
              <a:t>when</a:t>
            </a:r>
            <a:r>
              <a:rPr lang="es-MX" dirty="0" smtClean="0">
                <a:solidFill>
                  <a:schemeClr val="tx1"/>
                </a:solidFill>
              </a:rPr>
              <a:t> </a:t>
            </a:r>
            <a:r>
              <a:rPr lang="es-MX" dirty="0" err="1" smtClean="0">
                <a:solidFill>
                  <a:schemeClr val="tx1"/>
                </a:solidFill>
              </a:rPr>
              <a:t>she</a:t>
            </a:r>
            <a:r>
              <a:rPr lang="es-MX" dirty="0" smtClean="0">
                <a:solidFill>
                  <a:schemeClr val="tx1"/>
                </a:solidFill>
              </a:rPr>
              <a:t> </a:t>
            </a:r>
            <a:r>
              <a:rPr lang="es-MX" dirty="0" err="1" smtClean="0">
                <a:solidFill>
                  <a:schemeClr val="tx1"/>
                </a:solidFill>
              </a:rPr>
              <a:t>was</a:t>
            </a:r>
            <a:r>
              <a:rPr lang="es-MX" dirty="0" smtClean="0">
                <a:solidFill>
                  <a:schemeClr val="tx1"/>
                </a:solidFill>
              </a:rPr>
              <a:t> </a:t>
            </a:r>
            <a:r>
              <a:rPr lang="es-MX" dirty="0" err="1" smtClean="0">
                <a:solidFill>
                  <a:schemeClr val="tx1"/>
                </a:solidFill>
              </a:rPr>
              <a:t>little</a:t>
            </a:r>
            <a:endParaRPr lang="es-MX" dirty="0" smtClean="0">
              <a:solidFill>
                <a:schemeClr val="tx1"/>
              </a:solidFill>
            </a:endParaRPr>
          </a:p>
          <a:p>
            <a:pPr marL="514350" indent="-514350" algn="l">
              <a:buFont typeface="+mj-lt"/>
              <a:buAutoNum type="alphaUcPeriod"/>
            </a:pPr>
            <a:r>
              <a:rPr lang="es-MX" dirty="0" err="1" smtClean="0">
                <a:solidFill>
                  <a:schemeClr val="tx1"/>
                </a:solidFill>
              </a:rPr>
              <a:t>We</a:t>
            </a:r>
            <a:r>
              <a:rPr lang="es-MX" dirty="0" smtClean="0">
                <a:solidFill>
                  <a:schemeClr val="tx1"/>
                </a:solidFill>
              </a:rPr>
              <a:t> </a:t>
            </a:r>
            <a:r>
              <a:rPr lang="es-MX" dirty="0" err="1" smtClean="0">
                <a:solidFill>
                  <a:schemeClr val="tx1"/>
                </a:solidFill>
              </a:rPr>
              <a:t>used</a:t>
            </a:r>
            <a:r>
              <a:rPr lang="es-MX" dirty="0" smtClean="0">
                <a:solidFill>
                  <a:schemeClr val="tx1"/>
                </a:solidFill>
              </a:rPr>
              <a:t> to </a:t>
            </a:r>
            <a:r>
              <a:rPr lang="es-MX" dirty="0" err="1" smtClean="0">
                <a:solidFill>
                  <a:schemeClr val="tx1"/>
                </a:solidFill>
              </a:rPr>
              <a:t>give</a:t>
            </a:r>
            <a:r>
              <a:rPr lang="es-MX" dirty="0" smtClean="0">
                <a:solidFill>
                  <a:schemeClr val="tx1"/>
                </a:solidFill>
              </a:rPr>
              <a:t> to </a:t>
            </a:r>
            <a:r>
              <a:rPr lang="es-MX" dirty="0" err="1" smtClean="0">
                <a:solidFill>
                  <a:schemeClr val="tx1"/>
                </a:solidFill>
              </a:rPr>
              <a:t>our</a:t>
            </a:r>
            <a:r>
              <a:rPr lang="es-MX" dirty="0" smtClean="0">
                <a:solidFill>
                  <a:schemeClr val="tx1"/>
                </a:solidFill>
              </a:rPr>
              <a:t> </a:t>
            </a:r>
            <a:r>
              <a:rPr lang="es-MX" dirty="0" err="1" smtClean="0">
                <a:solidFill>
                  <a:schemeClr val="tx1"/>
                </a:solidFill>
              </a:rPr>
              <a:t>techers</a:t>
            </a:r>
            <a:r>
              <a:rPr lang="es-MX" dirty="0" smtClean="0">
                <a:solidFill>
                  <a:schemeClr val="tx1"/>
                </a:solidFill>
              </a:rPr>
              <a:t> </a:t>
            </a:r>
            <a:r>
              <a:rPr lang="es-MX" dirty="0" err="1" smtClean="0">
                <a:solidFill>
                  <a:schemeClr val="tx1"/>
                </a:solidFill>
              </a:rPr>
              <a:t>presents</a:t>
            </a:r>
            <a:r>
              <a:rPr lang="es-MX" dirty="0" smtClean="0">
                <a:solidFill>
                  <a:schemeClr val="tx1"/>
                </a:solidFill>
              </a:rPr>
              <a:t>  at </a:t>
            </a:r>
            <a:r>
              <a:rPr lang="es-MX" dirty="0" err="1" smtClean="0">
                <a:solidFill>
                  <a:schemeClr val="tx1"/>
                </a:solidFill>
              </a:rPr>
              <a:t>the</a:t>
            </a:r>
            <a:r>
              <a:rPr lang="es-MX" dirty="0" smtClean="0">
                <a:solidFill>
                  <a:schemeClr val="tx1"/>
                </a:solidFill>
              </a:rPr>
              <a:t> </a:t>
            </a:r>
            <a:r>
              <a:rPr lang="es-MX" dirty="0" err="1" smtClean="0">
                <a:solidFill>
                  <a:schemeClr val="tx1"/>
                </a:solidFill>
              </a:rPr>
              <a:t>end</a:t>
            </a:r>
            <a:r>
              <a:rPr lang="es-MX" dirty="0" smtClean="0">
                <a:solidFill>
                  <a:schemeClr val="tx1"/>
                </a:solidFill>
              </a:rPr>
              <a:t> of </a:t>
            </a:r>
            <a:r>
              <a:rPr lang="es-MX" dirty="0" err="1" smtClean="0">
                <a:solidFill>
                  <a:schemeClr val="tx1"/>
                </a:solidFill>
              </a:rPr>
              <a:t>the</a:t>
            </a:r>
            <a:r>
              <a:rPr lang="es-MX" dirty="0" smtClean="0">
                <a:solidFill>
                  <a:schemeClr val="tx1"/>
                </a:solidFill>
              </a:rPr>
              <a:t> </a:t>
            </a:r>
            <a:r>
              <a:rPr lang="es-MX" dirty="0" err="1" smtClean="0">
                <a:solidFill>
                  <a:schemeClr val="tx1"/>
                </a:solidFill>
              </a:rPr>
              <a:t>term</a:t>
            </a:r>
            <a:r>
              <a:rPr lang="es-MX" dirty="0" smtClean="0">
                <a:solidFill>
                  <a:schemeClr val="tx1"/>
                </a:solidFill>
              </a:rPr>
              <a:t>.</a:t>
            </a:r>
          </a:p>
          <a:p>
            <a:pPr marL="514350" indent="-514350" algn="l">
              <a:buFont typeface="+mj-lt"/>
              <a:buAutoNum type="alphaUcPeriod"/>
            </a:pPr>
            <a:endParaRPr lang="es-MX" dirty="0" smtClean="0"/>
          </a:p>
          <a:p>
            <a:pPr marL="514350" indent="-514350" algn="l">
              <a:buFont typeface="+mj-lt"/>
              <a:buAutoNum type="alphaUcPeriod"/>
            </a:pPr>
            <a:endParaRPr lang="es-MX" dirty="0" smtClean="0"/>
          </a:p>
          <a:p>
            <a:pPr marL="514350" indent="-514350" algn="l">
              <a:buFont typeface="+mj-lt"/>
              <a:buAutoNum type="alphaUcPeriod"/>
            </a:pPr>
            <a:endParaRPr lang="es-MX" dirty="0" smtClean="0"/>
          </a:p>
          <a:p>
            <a:endParaRPr lang="es-MX" dirty="0"/>
          </a:p>
        </p:txBody>
      </p:sp>
    </p:spTree>
    <p:extLst>
      <p:ext uri="{BB962C8B-B14F-4D97-AF65-F5344CB8AC3E}">
        <p14:creationId xmlns:p14="http://schemas.microsoft.com/office/powerpoint/2010/main" val="6229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83568" y="1196752"/>
            <a:ext cx="7072346" cy="4524315"/>
          </a:xfrm>
          <a:prstGeom prst="rect">
            <a:avLst/>
          </a:prstGeom>
        </p:spPr>
        <p:txBody>
          <a:bodyPr wrap="square">
            <a:spAutoFit/>
          </a:bodyPr>
          <a:lstStyle/>
          <a:p>
            <a:r>
              <a:rPr lang="en-US" b="1" i="1" dirty="0" smtClean="0">
                <a:latin typeface="Arial" panose="020B0604020202020204" pitchFamily="34" charset="0"/>
                <a:cs typeface="Arial" panose="020B0604020202020204" pitchFamily="34" charset="0"/>
              </a:rPr>
              <a:t>1) I / live in a flat when I was a child. </a:t>
            </a:r>
          </a:p>
          <a:p>
            <a:r>
              <a:rPr lang="en-US" dirty="0" smtClean="0">
                <a:solidFill>
                  <a:srgbClr val="0070C0"/>
                </a:solidFill>
                <a:latin typeface="Arial" panose="020B0604020202020204" pitchFamily="34" charset="0"/>
                <a:cs typeface="Arial" panose="020B0604020202020204" pitchFamily="34" charset="0"/>
              </a:rPr>
              <a:t>.  I used to live in a flat when I was a child</a:t>
            </a:r>
          </a:p>
          <a:p>
            <a:r>
              <a:rPr lang="en-US" b="1" i="1" dirty="0" smtClean="0">
                <a:latin typeface="Arial" panose="020B0604020202020204" pitchFamily="34" charset="0"/>
                <a:cs typeface="Arial" panose="020B0604020202020204" pitchFamily="34" charset="0"/>
              </a:rPr>
              <a:t>2) We / go to the beach every summer? </a:t>
            </a:r>
          </a:p>
          <a:p>
            <a:r>
              <a:rPr lang="en-US" b="1" i="1" dirty="0" smtClean="0">
                <a:latin typeface="Arial" panose="020B0604020202020204" pitchFamily="34" charset="0"/>
                <a:cs typeface="Arial" panose="020B0604020202020204" pitchFamily="34" charset="0"/>
              </a:rPr>
              <a:t>.</a:t>
            </a:r>
            <a:r>
              <a:rPr lang="en-US" dirty="0" smtClean="0">
                <a:solidFill>
                  <a:srgbClr val="0070C0"/>
                </a:solidFill>
                <a:latin typeface="Arial" panose="020B0604020202020204" pitchFamily="34" charset="0"/>
                <a:cs typeface="Arial" panose="020B0604020202020204" pitchFamily="34" charset="0"/>
              </a:rPr>
              <a:t>Yes, we used to go to the beach every summer but not this one</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 </a:t>
            </a:r>
            <a:r>
              <a:rPr lang="en-US" b="1" i="1" dirty="0" smtClean="0">
                <a:latin typeface="Arial" panose="020B0604020202020204" pitchFamily="34" charset="0"/>
                <a:cs typeface="Arial" panose="020B0604020202020204" pitchFamily="34" charset="0"/>
              </a:rPr>
              <a:t>3) She / love eating chocolate, but now she hates it </a:t>
            </a:r>
          </a:p>
          <a:p>
            <a:r>
              <a:rPr lang="en-US" b="1" i="1" dirty="0" smtClean="0">
                <a:latin typeface="Arial" panose="020B0604020202020204" pitchFamily="34" charset="0"/>
                <a:cs typeface="Arial" panose="020B0604020202020204" pitchFamily="34" charset="0"/>
              </a:rPr>
              <a:t>.  </a:t>
            </a:r>
            <a:r>
              <a:rPr lang="en-US" dirty="0" smtClean="0">
                <a:solidFill>
                  <a:srgbClr val="0070C0"/>
                </a:solidFill>
                <a:latin typeface="Arial" panose="020B0604020202020204" pitchFamily="34" charset="0"/>
                <a:cs typeface="Arial" panose="020B0604020202020204" pitchFamily="34" charset="0"/>
              </a:rPr>
              <a:t>She used to love eating chocolate, but now she hates it</a:t>
            </a:r>
            <a:endParaRPr lang="en-US" b="1" i="1" dirty="0" smtClean="0">
              <a:solidFill>
                <a:srgbClr val="0070C0"/>
              </a:solidFill>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4) He / not / smoke </a:t>
            </a:r>
          </a:p>
          <a:p>
            <a:r>
              <a:rPr lang="en-US" b="1" i="1" dirty="0" smtClean="0">
                <a:latin typeface="Arial" panose="020B0604020202020204" pitchFamily="34" charset="0"/>
                <a:cs typeface="Arial" panose="020B0604020202020204" pitchFamily="34" charset="0"/>
              </a:rPr>
              <a:t>.  </a:t>
            </a:r>
            <a:r>
              <a:rPr lang="en-US" dirty="0" smtClean="0">
                <a:solidFill>
                  <a:srgbClr val="0070C0"/>
                </a:solidFill>
                <a:latin typeface="Arial" panose="020B0604020202020204" pitchFamily="34" charset="0"/>
                <a:cs typeface="Arial" panose="020B0604020202020204" pitchFamily="34" charset="0"/>
              </a:rPr>
              <a:t>He used to smoke</a:t>
            </a:r>
            <a:endParaRPr lang="en-US" b="1" i="1" dirty="0" smtClean="0">
              <a:solidFill>
                <a:srgbClr val="0070C0"/>
              </a:solidFill>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5) I / play tennis when I was at school </a:t>
            </a:r>
          </a:p>
          <a:p>
            <a:r>
              <a:rPr lang="en-US" b="1" i="1" dirty="0" smtClean="0">
                <a:latin typeface="Arial" panose="020B0604020202020204" pitchFamily="34" charset="0"/>
                <a:cs typeface="Arial" panose="020B0604020202020204" pitchFamily="34" charset="0"/>
              </a:rPr>
              <a:t>.  </a:t>
            </a:r>
            <a:r>
              <a:rPr lang="en-US" dirty="0" smtClean="0">
                <a:solidFill>
                  <a:srgbClr val="0070C0"/>
                </a:solidFill>
                <a:latin typeface="Arial" panose="020B0604020202020204" pitchFamily="34" charset="0"/>
                <a:cs typeface="Arial" panose="020B0604020202020204" pitchFamily="34" charset="0"/>
              </a:rPr>
              <a:t>I used to play tennis when I was at school</a:t>
            </a:r>
          </a:p>
          <a:p>
            <a:r>
              <a:rPr lang="en-US" b="1" i="1" dirty="0" smtClean="0">
                <a:latin typeface="Arial" panose="020B0604020202020204" pitchFamily="34" charset="0"/>
                <a:cs typeface="Arial" panose="020B0604020202020204" pitchFamily="34" charset="0"/>
              </a:rPr>
              <a:t>6) She / be able to speak French, but she has forgotten it all </a:t>
            </a:r>
          </a:p>
          <a:p>
            <a:r>
              <a:rPr lang="en-US" b="1" i="1" dirty="0" smtClean="0">
                <a:solidFill>
                  <a:srgbClr val="0070C0"/>
                </a:solidFill>
                <a:latin typeface="Arial" panose="020B0604020202020204" pitchFamily="34" charset="0"/>
                <a:cs typeface="Arial" panose="020B0604020202020204" pitchFamily="34" charset="0"/>
              </a:rPr>
              <a:t>.  </a:t>
            </a:r>
            <a:r>
              <a:rPr lang="en-US" dirty="0" smtClean="0">
                <a:solidFill>
                  <a:srgbClr val="0070C0"/>
                </a:solidFill>
                <a:latin typeface="Arial" panose="020B0604020202020204" pitchFamily="34" charset="0"/>
                <a:cs typeface="Arial" panose="020B0604020202020204" pitchFamily="34" charset="0"/>
              </a:rPr>
              <a:t>She used to be able to </a:t>
            </a:r>
            <a:r>
              <a:rPr lang="en-US" dirty="0" err="1" smtClean="0">
                <a:solidFill>
                  <a:srgbClr val="0070C0"/>
                </a:solidFill>
                <a:latin typeface="Arial" panose="020B0604020202020204" pitchFamily="34" charset="0"/>
                <a:cs typeface="Arial" panose="020B0604020202020204" pitchFamily="34" charset="0"/>
              </a:rPr>
              <a:t>speack</a:t>
            </a:r>
            <a:r>
              <a:rPr lang="en-US" dirty="0" smtClean="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F</a:t>
            </a:r>
            <a:r>
              <a:rPr lang="en-US" dirty="0" smtClean="0">
                <a:solidFill>
                  <a:srgbClr val="0070C0"/>
                </a:solidFill>
                <a:latin typeface="Arial" panose="020B0604020202020204" pitchFamily="34" charset="0"/>
                <a:cs typeface="Arial" panose="020B0604020202020204" pitchFamily="34" charset="0"/>
              </a:rPr>
              <a:t>rench, but she has forgotten it all</a:t>
            </a:r>
          </a:p>
          <a:p>
            <a:r>
              <a:rPr lang="en-US" b="1" i="1" dirty="0" smtClean="0">
                <a:latin typeface="Arial" panose="020B0604020202020204" pitchFamily="34" charset="0"/>
                <a:cs typeface="Arial" panose="020B0604020202020204" pitchFamily="34" charset="0"/>
              </a:rPr>
              <a:t>7) He / play golf every weekend? </a:t>
            </a:r>
          </a:p>
          <a:p>
            <a:r>
              <a:rPr lang="en-US" b="1" i="1" dirty="0" smtClean="0">
                <a:latin typeface="Arial" panose="020B0604020202020204" pitchFamily="34" charset="0"/>
                <a:cs typeface="Arial" panose="020B0604020202020204" pitchFamily="34" charset="0"/>
              </a:rPr>
              <a:t>. </a:t>
            </a:r>
            <a:r>
              <a:rPr lang="en-US" dirty="0" smtClean="0">
                <a:solidFill>
                  <a:srgbClr val="0070C0"/>
                </a:solidFill>
                <a:latin typeface="Arial" panose="020B0604020202020204" pitchFamily="34" charset="0"/>
                <a:cs typeface="Arial" panose="020B0604020202020204" pitchFamily="34" charset="0"/>
              </a:rPr>
              <a:t>No, he used to play golf every </a:t>
            </a:r>
            <a:r>
              <a:rPr lang="en-US" dirty="0" err="1" smtClean="0">
                <a:solidFill>
                  <a:srgbClr val="0070C0"/>
                </a:solidFill>
                <a:latin typeface="Arial" panose="020B0604020202020204" pitchFamily="34" charset="0"/>
                <a:cs typeface="Arial" panose="020B0604020202020204" pitchFamily="34" charset="0"/>
              </a:rPr>
              <a:t>monday</a:t>
            </a:r>
            <a:endParaRPr lang="en-US" dirty="0" smtClean="0">
              <a:solidFill>
                <a:srgbClr val="0070C0"/>
              </a:solidFill>
              <a:latin typeface="Arial" panose="020B0604020202020204" pitchFamily="34" charset="0"/>
              <a:cs typeface="Arial" panose="020B0604020202020204" pitchFamily="34" charset="0"/>
            </a:endParaRPr>
          </a:p>
          <a:p>
            <a:r>
              <a:rPr lang="en-US" b="1" i="1" dirty="0" smtClean="0">
                <a:latin typeface="Arial" panose="020B0604020202020204" pitchFamily="34" charset="0"/>
                <a:cs typeface="Arial" panose="020B0604020202020204" pitchFamily="34" charset="0"/>
              </a:rPr>
              <a:t>8) They both / have short hair </a:t>
            </a:r>
          </a:p>
          <a:p>
            <a:r>
              <a:rPr lang="en-US" b="1" dirty="0" smtClean="0">
                <a:latin typeface="Arial" panose="020B0604020202020204" pitchFamily="34" charset="0"/>
                <a:cs typeface="Arial" panose="020B0604020202020204" pitchFamily="34" charset="0"/>
              </a:rPr>
              <a:t>.</a:t>
            </a:r>
            <a:r>
              <a:rPr lang="en-US" dirty="0" smtClean="0">
                <a:solidFill>
                  <a:srgbClr val="0070C0"/>
                </a:solidFill>
                <a:latin typeface="Arial" panose="020B0604020202020204" pitchFamily="34" charset="0"/>
                <a:cs typeface="Arial" panose="020B0604020202020204" pitchFamily="34" charset="0"/>
              </a:rPr>
              <a:t>They used to have long hair</a:t>
            </a:r>
            <a:endParaRPr lang="es-ES" dirty="0">
              <a:solidFill>
                <a:srgbClr val="0070C0"/>
              </a:solidFill>
              <a:latin typeface="Arial" panose="020B0604020202020204" pitchFamily="34" charset="0"/>
              <a:cs typeface="Arial" panose="020B0604020202020204" pitchFamily="34" charset="0"/>
            </a:endParaRPr>
          </a:p>
        </p:txBody>
      </p:sp>
      <p:sp>
        <p:nvSpPr>
          <p:cNvPr id="6" name="5 CuadroTexto"/>
          <p:cNvSpPr txBox="1"/>
          <p:nvPr/>
        </p:nvSpPr>
        <p:spPr>
          <a:xfrm>
            <a:off x="391544" y="228600"/>
            <a:ext cx="8532272" cy="523220"/>
          </a:xfrm>
          <a:prstGeom prst="rect">
            <a:avLst/>
          </a:prstGeom>
          <a:noFill/>
        </p:spPr>
        <p:txBody>
          <a:bodyPr wrap="none" rtlCol="0">
            <a:spAutoFit/>
          </a:bodyPr>
          <a:lstStyle/>
          <a:p>
            <a:r>
              <a:rPr lang="es-ES_tradnl" sz="2800" dirty="0" err="1" smtClean="0">
                <a:solidFill>
                  <a:srgbClr val="0070C0"/>
                </a:solidFill>
              </a:rPr>
              <a:t>Arrange</a:t>
            </a:r>
            <a:r>
              <a:rPr lang="es-ES_tradnl" sz="2800" dirty="0" smtClean="0">
                <a:solidFill>
                  <a:srgbClr val="0070C0"/>
                </a:solidFill>
              </a:rPr>
              <a:t> </a:t>
            </a:r>
            <a:r>
              <a:rPr lang="es-ES_tradnl" sz="2800" dirty="0" err="1" smtClean="0">
                <a:solidFill>
                  <a:srgbClr val="0070C0"/>
                </a:solidFill>
              </a:rPr>
              <a:t>the</a:t>
            </a:r>
            <a:r>
              <a:rPr lang="es-ES_tradnl" sz="2800" dirty="0" smtClean="0">
                <a:solidFill>
                  <a:srgbClr val="0070C0"/>
                </a:solidFill>
              </a:rPr>
              <a:t> </a:t>
            </a:r>
            <a:r>
              <a:rPr lang="es-ES_tradnl" sz="2800" dirty="0" err="1" smtClean="0">
                <a:solidFill>
                  <a:srgbClr val="0070C0"/>
                </a:solidFill>
              </a:rPr>
              <a:t>following</a:t>
            </a:r>
            <a:r>
              <a:rPr lang="es-ES_tradnl" sz="2800" dirty="0" smtClean="0">
                <a:solidFill>
                  <a:srgbClr val="0070C0"/>
                </a:solidFill>
              </a:rPr>
              <a:t> </a:t>
            </a:r>
            <a:r>
              <a:rPr lang="es-ES_tradnl" sz="2800" dirty="0" err="1" smtClean="0">
                <a:solidFill>
                  <a:srgbClr val="0070C0"/>
                </a:solidFill>
              </a:rPr>
              <a:t>sentences</a:t>
            </a:r>
            <a:r>
              <a:rPr lang="es-ES_tradnl" sz="2800" dirty="0" smtClean="0">
                <a:solidFill>
                  <a:srgbClr val="0070C0"/>
                </a:solidFill>
              </a:rPr>
              <a:t> </a:t>
            </a:r>
            <a:r>
              <a:rPr lang="es-ES_tradnl" sz="2800" dirty="0" err="1" smtClean="0">
                <a:solidFill>
                  <a:srgbClr val="0070C0"/>
                </a:solidFill>
              </a:rPr>
              <a:t>using</a:t>
            </a:r>
            <a:r>
              <a:rPr lang="es-ES_tradnl" sz="2800" dirty="0" smtClean="0">
                <a:solidFill>
                  <a:srgbClr val="0070C0"/>
                </a:solidFill>
              </a:rPr>
              <a:t> </a:t>
            </a:r>
            <a:r>
              <a:rPr lang="es-ES_tradnl" sz="2800" b="1" dirty="0" smtClean="0">
                <a:solidFill>
                  <a:srgbClr val="00B050"/>
                </a:solidFill>
              </a:rPr>
              <a:t>USED TO (+ and – </a:t>
            </a:r>
            <a:r>
              <a:rPr lang="es-ES_tradnl" b="1" dirty="0" smtClean="0">
                <a:solidFill>
                  <a:srgbClr val="00B050"/>
                </a:solidFill>
              </a:rPr>
              <a:t>)</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105765451"/>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aseline="0" dirty="0" smtClean="0">
                          <a:latin typeface="Times New Roman"/>
                          <a:ea typeface="·s²Ó©úÅé"/>
                        </a:rPr>
                        <a:t>I live in Saltillo Coahuila.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live in </a:t>
                      </a:r>
                      <a:r>
                        <a:rPr lang="en-US" sz="1600" baseline="0" dirty="0" smtClean="0">
                          <a:latin typeface="Times New Roman"/>
                          <a:ea typeface="·s²Ó©úÅé"/>
                        </a:rPr>
                        <a:t>Sinaloa.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go</a:t>
                      </a:r>
                      <a:r>
                        <a:rPr lang="en-US" sz="1600" baseline="0" dirty="0" smtClean="0">
                          <a:latin typeface="Times New Roman"/>
                          <a:ea typeface="·s²Ó©úÅé"/>
                        </a:rPr>
                        <a:t> out with my </a:t>
                      </a:r>
                      <a:r>
                        <a:rPr lang="en-US" sz="1600" baseline="0" dirty="0" smtClean="0">
                          <a:latin typeface="Times New Roman"/>
                          <a:ea typeface="·s²Ó©úÅé"/>
                        </a:rPr>
                        <a:t>friends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go out with my </a:t>
                      </a:r>
                      <a:r>
                        <a:rPr lang="en-US" sz="1600" baseline="0" dirty="0" smtClean="0">
                          <a:latin typeface="Times New Roman"/>
                          <a:ea typeface="·s²Ó©úÅé"/>
                        </a:rPr>
                        <a:t>family </a:t>
                      </a:r>
                      <a:r>
                        <a:rPr lang="en-US" sz="1600" baseline="0" dirty="0" smtClean="0">
                          <a:latin typeface="Times New Roman"/>
                          <a:ea typeface="·s²Ó©úÅé"/>
                        </a:rPr>
                        <a:t>to play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a:t>
                      </a:r>
                      <a:r>
                        <a:rPr lang="en-US" sz="1600" baseline="0" dirty="0" smtClean="0">
                          <a:latin typeface="Times New Roman"/>
                          <a:ea typeface="·s²Ó©úÅé"/>
                        </a:rPr>
                        <a:t> to wear </a:t>
                      </a:r>
                      <a:r>
                        <a:rPr lang="en-US" sz="1600" baseline="0" dirty="0" err="1" smtClean="0">
                          <a:latin typeface="Times New Roman"/>
                          <a:ea typeface="·s²Ó©úÅé"/>
                        </a:rPr>
                        <a:t>highheels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wear sneakers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eating</a:t>
                      </a:r>
                      <a:r>
                        <a:rPr lang="en-US" sz="1600" baseline="0" dirty="0" smtClean="0">
                          <a:latin typeface="Times New Roman"/>
                          <a:ea typeface="·s²Ó©úÅé"/>
                        </a:rPr>
                        <a:t> </a:t>
                      </a:r>
                      <a:r>
                        <a:rPr lang="en-US" sz="1600" baseline="0" dirty="0" smtClean="0">
                          <a:latin typeface="Times New Roman"/>
                          <a:ea typeface="·s²Ó©úÅé"/>
                        </a:rPr>
                        <a:t>hot cakes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I used to eat chocolate cereal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hate be late at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 “ 10,</a:t>
                      </a:r>
                      <a:r>
                        <a:rPr lang="en-US" sz="1600" baseline="0" dirty="0" smtClean="0">
                          <a:latin typeface="Times New Roman"/>
                          <a:ea typeface="·s²Ó©úÅé"/>
                        </a:rPr>
                        <a:t> I used to hate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a:t>
                      </a:r>
                      <a:r>
                        <a:rPr lang="en-US" sz="1600" baseline="0" dirty="0" smtClean="0">
                          <a:latin typeface="Times New Roman"/>
                          <a:ea typeface="·s²Ó©úÅé"/>
                        </a:rPr>
                        <a:t> many friends at 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a:t>
                      </a:r>
                      <a:r>
                        <a:rPr lang="en-US" sz="1600" baseline="0" dirty="0" smtClean="0">
                          <a:latin typeface="Times New Roman"/>
                          <a:ea typeface="·s²Ó©úÅé"/>
                        </a:rPr>
                        <a:t> “ 10, I used to have more friends on my neighborhood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a:t>
                      </a:r>
                      <a:r>
                        <a:rPr lang="en-US" sz="1600" dirty="0" smtClean="0">
                          <a:latin typeface="Times New Roman"/>
                          <a:ea typeface="·s²Ó©úÅé"/>
                        </a:rPr>
                        <a:t>novel</a:t>
                      </a:r>
                      <a:r>
                        <a:rPr lang="en-US" sz="1600" baseline="0" dirty="0" smtClean="0">
                          <a:latin typeface="Times New Roman"/>
                          <a:ea typeface="·s²Ó©úÅé"/>
                        </a:rPr>
                        <a:t>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have</a:t>
                      </a:r>
                      <a:r>
                        <a:rPr lang="en-US" sz="1600" baseline="0" dirty="0" smtClean="0">
                          <a:latin typeface="Times New Roman"/>
                          <a:ea typeface="·s²Ó©úÅé"/>
                        </a:rPr>
                        <a:t> coloring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de flecha"/>
          <p:cNvCxnSpPr/>
          <p:nvPr/>
        </p:nvCxnSpPr>
        <p:spPr>
          <a:xfrm>
            <a:off x="2987824" y="1052736"/>
            <a:ext cx="3240360" cy="4104456"/>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5" name="4 Conector recto de flecha"/>
          <p:cNvCxnSpPr/>
          <p:nvPr/>
        </p:nvCxnSpPr>
        <p:spPr>
          <a:xfrm>
            <a:off x="2987824" y="1628800"/>
            <a:ext cx="3240360" cy="3024336"/>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6 Conector recto de flecha"/>
          <p:cNvCxnSpPr/>
          <p:nvPr/>
        </p:nvCxnSpPr>
        <p:spPr>
          <a:xfrm>
            <a:off x="2987824" y="2348880"/>
            <a:ext cx="3240360" cy="410445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9" name="8 Conector recto de flecha"/>
          <p:cNvCxnSpPr/>
          <p:nvPr/>
        </p:nvCxnSpPr>
        <p:spPr>
          <a:xfrm>
            <a:off x="2987824" y="2852936"/>
            <a:ext cx="3240360" cy="1152128"/>
          </a:xfrm>
          <a:prstGeom prst="straightConnector1">
            <a:avLst/>
          </a:prstGeom>
          <a:ln w="28575">
            <a:tailEnd type="arrow"/>
          </a:ln>
        </p:spPr>
        <p:style>
          <a:lnRef idx="1">
            <a:schemeClr val="accent4"/>
          </a:lnRef>
          <a:fillRef idx="0">
            <a:schemeClr val="accent4"/>
          </a:fillRef>
          <a:effectRef idx="0">
            <a:schemeClr val="accent4"/>
          </a:effectRef>
          <a:fontRef idx="minor">
            <a:schemeClr val="tx1"/>
          </a:fontRef>
        </p:style>
      </p:cxnSp>
      <p:cxnSp>
        <p:nvCxnSpPr>
          <p:cNvPr id="11" name="10 Conector recto de flecha"/>
          <p:cNvCxnSpPr/>
          <p:nvPr/>
        </p:nvCxnSpPr>
        <p:spPr>
          <a:xfrm flipV="1">
            <a:off x="2987824" y="3429000"/>
            <a:ext cx="3240360" cy="12"/>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cxnSp>
        <p:nvCxnSpPr>
          <p:cNvPr id="13" name="12 Conector recto de flecha"/>
          <p:cNvCxnSpPr/>
          <p:nvPr/>
        </p:nvCxnSpPr>
        <p:spPr>
          <a:xfrm flipV="1">
            <a:off x="2987824" y="2204864"/>
            <a:ext cx="3240360" cy="4248472"/>
          </a:xfrm>
          <a:prstGeom prst="straightConnector1">
            <a:avLst/>
          </a:prstGeom>
          <a:ln w="28575">
            <a:tailEnd type="arrow"/>
          </a:ln>
        </p:spPr>
        <p:style>
          <a:lnRef idx="1">
            <a:schemeClr val="accent5"/>
          </a:lnRef>
          <a:fillRef idx="0">
            <a:schemeClr val="accent5"/>
          </a:fillRef>
          <a:effectRef idx="0">
            <a:schemeClr val="accent5"/>
          </a:effectRef>
          <a:fontRef idx="minor">
            <a:schemeClr val="tx1"/>
          </a:fontRef>
        </p:style>
      </p:cxnSp>
      <p:cxnSp>
        <p:nvCxnSpPr>
          <p:cNvPr id="15" name="14 Conector recto de flecha"/>
          <p:cNvCxnSpPr/>
          <p:nvPr/>
        </p:nvCxnSpPr>
        <p:spPr>
          <a:xfrm flipV="1">
            <a:off x="2987824" y="2852936"/>
            <a:ext cx="3240360" cy="115212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16 Conector recto de flecha"/>
          <p:cNvCxnSpPr/>
          <p:nvPr/>
        </p:nvCxnSpPr>
        <p:spPr>
          <a:xfrm flipV="1">
            <a:off x="2987824" y="1052736"/>
            <a:ext cx="3240360" cy="410445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9" name="18 Conector recto de flecha"/>
          <p:cNvCxnSpPr/>
          <p:nvPr/>
        </p:nvCxnSpPr>
        <p:spPr>
          <a:xfrm flipV="1">
            <a:off x="2987824" y="1628800"/>
            <a:ext cx="3240360" cy="410445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1" name="20 Conector recto de flecha"/>
          <p:cNvCxnSpPr/>
          <p:nvPr/>
        </p:nvCxnSpPr>
        <p:spPr>
          <a:xfrm>
            <a:off x="2987824" y="4653136"/>
            <a:ext cx="3240360" cy="1224136"/>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554</Words>
  <Application>Microsoft Office PowerPoint</Application>
  <PresentationFormat>Presentación en pantalla (4:3)</PresentationFormat>
  <Paragraphs>67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Luffi</cp:lastModifiedBy>
  <cp:revision>12</cp:revision>
  <dcterms:created xsi:type="dcterms:W3CDTF">2013-10-14T15:08:38Z</dcterms:created>
  <dcterms:modified xsi:type="dcterms:W3CDTF">2014-09-06T22:03:14Z</dcterms:modified>
</cp:coreProperties>
</file>