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0" r:id="rId2"/>
    <p:sldId id="261" r:id="rId3"/>
    <p:sldId id="263" r:id="rId4"/>
    <p:sldId id="256" r:id="rId5"/>
    <p:sldId id="257"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434" y="-3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B43231-2C2E-4B34-8C2D-184BDB173115}" type="datetimeFigureOut">
              <a:rPr lang="es-ES" smtClean="0"/>
              <a:t>07/09/2014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47642-84D7-4EB9-AAF0-295D4103025E}" type="slidenum">
              <a:rPr lang="es-ES" smtClean="0"/>
              <a:t>‹Nº›</a:t>
            </a:fld>
            <a:endParaRPr lang="es-ES"/>
          </a:p>
        </p:txBody>
      </p:sp>
    </p:spTree>
    <p:extLst>
      <p:ext uri="{BB962C8B-B14F-4D97-AF65-F5344CB8AC3E}">
        <p14:creationId xmlns:p14="http://schemas.microsoft.com/office/powerpoint/2010/main" val="2133865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08047642-84D7-4EB9-AAF0-295D4103025E}" type="slidenum">
              <a:rPr lang="es-ES" smtClean="0"/>
              <a:t>2</a:t>
            </a:fld>
            <a:endParaRPr lang="es-ES"/>
          </a:p>
        </p:txBody>
      </p:sp>
    </p:spTree>
    <p:extLst>
      <p:ext uri="{BB962C8B-B14F-4D97-AF65-F5344CB8AC3E}">
        <p14:creationId xmlns:p14="http://schemas.microsoft.com/office/powerpoint/2010/main" val="1582208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rotWithShape="1">
          <a:blip r:embed="rId3"/>
          <a:srcRect b="50000"/>
          <a:stretch/>
        </p:blipFill>
        <p:spPr bwMode="auto">
          <a:xfrm>
            <a:off x="1" y="0"/>
            <a:ext cx="9144000" cy="674136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rotWithShape="1">
          <a:blip r:embed="rId2"/>
          <a:srcRect t="48046"/>
          <a:stretch/>
        </p:blipFill>
        <p:spPr bwMode="auto">
          <a:xfrm>
            <a:off x="1" y="0"/>
            <a:ext cx="9144000" cy="6857999"/>
          </a:xfrm>
          <a:prstGeom prst="rect">
            <a:avLst/>
          </a:prstGeom>
          <a:noFill/>
        </p:spPr>
      </p:pic>
      <p:sp>
        <p:nvSpPr>
          <p:cNvPr id="5" name="4 CuadroTexto"/>
          <p:cNvSpPr txBox="1"/>
          <p:nvPr/>
        </p:nvSpPr>
        <p:spPr>
          <a:xfrm>
            <a:off x="755576" y="1340768"/>
            <a:ext cx="4536504" cy="369332"/>
          </a:xfrm>
          <a:prstGeom prst="rect">
            <a:avLst/>
          </a:prstGeom>
          <a:noFill/>
        </p:spPr>
        <p:txBody>
          <a:bodyPr wrap="square" rtlCol="0">
            <a:spAutoFit/>
          </a:bodyPr>
          <a:lstStyle/>
          <a:p>
            <a:r>
              <a:rPr lang="en-US" b="1" dirty="0"/>
              <a:t>I used to be in the school swimming team</a:t>
            </a:r>
            <a:endParaRPr lang="es-ES" b="1" dirty="0"/>
          </a:p>
        </p:txBody>
      </p:sp>
      <p:sp>
        <p:nvSpPr>
          <p:cNvPr id="6" name="5 CuadroTexto"/>
          <p:cNvSpPr txBox="1"/>
          <p:nvPr/>
        </p:nvSpPr>
        <p:spPr>
          <a:xfrm>
            <a:off x="755576" y="2051556"/>
            <a:ext cx="5472608" cy="369332"/>
          </a:xfrm>
          <a:prstGeom prst="rect">
            <a:avLst/>
          </a:prstGeom>
          <a:noFill/>
        </p:spPr>
        <p:txBody>
          <a:bodyPr wrap="square" rtlCol="0">
            <a:spAutoFit/>
          </a:bodyPr>
          <a:lstStyle/>
          <a:p>
            <a:r>
              <a:rPr lang="es-ES" b="1" dirty="0" err="1" smtClean="0"/>
              <a:t>Sophie</a:t>
            </a:r>
            <a:r>
              <a:rPr lang="es-ES" b="1" dirty="0" smtClean="0"/>
              <a:t> </a:t>
            </a:r>
            <a:r>
              <a:rPr lang="es-ES" b="1" dirty="0" err="1" smtClean="0"/>
              <a:t>used</a:t>
            </a:r>
            <a:r>
              <a:rPr lang="es-ES" b="1" dirty="0" smtClean="0"/>
              <a:t> </a:t>
            </a:r>
            <a:r>
              <a:rPr lang="es-ES" b="1" dirty="0" err="1" smtClean="0"/>
              <a:t>to</a:t>
            </a:r>
            <a:r>
              <a:rPr lang="es-ES" b="1" dirty="0" smtClean="0"/>
              <a:t> </a:t>
            </a:r>
            <a:r>
              <a:rPr lang="es-ES" b="1" dirty="0" err="1" smtClean="0"/>
              <a:t>have</a:t>
            </a:r>
            <a:r>
              <a:rPr lang="es-ES" b="1" dirty="0" smtClean="0"/>
              <a:t> </a:t>
            </a:r>
            <a:r>
              <a:rPr lang="es-ES" b="1" dirty="0" err="1" smtClean="0"/>
              <a:t>long</a:t>
            </a:r>
            <a:r>
              <a:rPr lang="es-ES" b="1" dirty="0" smtClean="0"/>
              <a:t> </a:t>
            </a:r>
            <a:r>
              <a:rPr lang="es-ES" b="1" dirty="0" err="1" smtClean="0"/>
              <a:t>hair</a:t>
            </a:r>
            <a:r>
              <a:rPr lang="es-ES" b="1" dirty="0" smtClean="0"/>
              <a:t> </a:t>
            </a:r>
            <a:r>
              <a:rPr lang="es-ES" b="1" dirty="0" err="1" smtClean="0"/>
              <a:t>when</a:t>
            </a:r>
            <a:r>
              <a:rPr lang="es-ES" b="1" dirty="0" smtClean="0"/>
              <a:t> </a:t>
            </a:r>
            <a:r>
              <a:rPr lang="es-ES" b="1" dirty="0" err="1" smtClean="0"/>
              <a:t>she</a:t>
            </a:r>
            <a:r>
              <a:rPr lang="es-ES" b="1" dirty="0" smtClean="0"/>
              <a:t> </a:t>
            </a:r>
            <a:r>
              <a:rPr lang="es-ES" b="1" dirty="0" err="1" smtClean="0"/>
              <a:t>was</a:t>
            </a:r>
            <a:r>
              <a:rPr lang="es-ES" b="1" dirty="0" smtClean="0"/>
              <a:t> 7</a:t>
            </a:r>
            <a:r>
              <a:rPr lang="es-ES" dirty="0" smtClean="0"/>
              <a:t> </a:t>
            </a:r>
            <a:endParaRPr lang="es-ES" dirty="0"/>
          </a:p>
        </p:txBody>
      </p:sp>
      <p:sp>
        <p:nvSpPr>
          <p:cNvPr id="7" name="6 CuadroTexto"/>
          <p:cNvSpPr txBox="1"/>
          <p:nvPr/>
        </p:nvSpPr>
        <p:spPr>
          <a:xfrm>
            <a:off x="755576" y="2780928"/>
            <a:ext cx="6048672" cy="369332"/>
          </a:xfrm>
          <a:prstGeom prst="rect">
            <a:avLst/>
          </a:prstGeom>
          <a:noFill/>
        </p:spPr>
        <p:txBody>
          <a:bodyPr wrap="square" rtlCol="0">
            <a:spAutoFit/>
          </a:bodyPr>
          <a:lstStyle/>
          <a:p>
            <a:r>
              <a:rPr lang="es-ES" b="1" dirty="0" smtClean="0"/>
              <a:t>Mary </a:t>
            </a:r>
            <a:r>
              <a:rPr lang="es-ES" b="1" dirty="0" err="1" smtClean="0"/>
              <a:t>didn´t</a:t>
            </a:r>
            <a:r>
              <a:rPr lang="es-ES" b="1" dirty="0" smtClean="0"/>
              <a:t> </a:t>
            </a:r>
            <a:r>
              <a:rPr lang="es-ES" b="1" dirty="0" err="1" smtClean="0"/>
              <a:t>used</a:t>
            </a:r>
            <a:r>
              <a:rPr lang="es-ES" b="1" dirty="0" smtClean="0"/>
              <a:t> </a:t>
            </a:r>
            <a:r>
              <a:rPr lang="es-ES" b="1" dirty="0" err="1" smtClean="0"/>
              <a:t>to</a:t>
            </a:r>
            <a:r>
              <a:rPr lang="es-ES" b="1" dirty="0" smtClean="0"/>
              <a:t> listen </a:t>
            </a:r>
            <a:r>
              <a:rPr lang="es-ES" b="1" dirty="0" err="1" smtClean="0"/>
              <a:t>when</a:t>
            </a:r>
            <a:r>
              <a:rPr lang="es-ES" b="1" dirty="0" smtClean="0"/>
              <a:t> </a:t>
            </a:r>
            <a:r>
              <a:rPr lang="es-ES" b="1" dirty="0" err="1" smtClean="0"/>
              <a:t>her</a:t>
            </a:r>
            <a:r>
              <a:rPr lang="es-ES" b="1" dirty="0" smtClean="0"/>
              <a:t> </a:t>
            </a:r>
            <a:r>
              <a:rPr lang="es-ES" b="1" dirty="0" err="1" smtClean="0"/>
              <a:t>teachers</a:t>
            </a:r>
            <a:r>
              <a:rPr lang="es-ES" b="1" dirty="0" smtClean="0"/>
              <a:t> </a:t>
            </a:r>
            <a:r>
              <a:rPr lang="es-ES" b="1" dirty="0" err="1" smtClean="0"/>
              <a:t>were</a:t>
            </a:r>
            <a:r>
              <a:rPr lang="es-ES" b="1" dirty="0" smtClean="0"/>
              <a:t> </a:t>
            </a:r>
            <a:r>
              <a:rPr lang="es-ES" b="1" dirty="0" err="1" smtClean="0"/>
              <a:t>speaking</a:t>
            </a:r>
            <a:r>
              <a:rPr lang="es-ES" dirty="0" smtClean="0"/>
              <a:t> </a:t>
            </a:r>
            <a:endParaRPr lang="es-ES" dirty="0"/>
          </a:p>
        </p:txBody>
      </p:sp>
      <p:sp>
        <p:nvSpPr>
          <p:cNvPr id="8" name="7 CuadroTexto"/>
          <p:cNvSpPr txBox="1"/>
          <p:nvPr/>
        </p:nvSpPr>
        <p:spPr>
          <a:xfrm>
            <a:off x="755576" y="3501008"/>
            <a:ext cx="6840760" cy="369332"/>
          </a:xfrm>
          <a:prstGeom prst="rect">
            <a:avLst/>
          </a:prstGeom>
          <a:noFill/>
        </p:spPr>
        <p:txBody>
          <a:bodyPr wrap="square" rtlCol="0">
            <a:spAutoFit/>
          </a:bodyPr>
          <a:lstStyle/>
          <a:p>
            <a:r>
              <a:rPr lang="es-ES" b="1" dirty="0" smtClean="0"/>
              <a:t>Ricardo </a:t>
            </a:r>
            <a:r>
              <a:rPr lang="es-ES" b="1" dirty="0" err="1" smtClean="0"/>
              <a:t>used</a:t>
            </a:r>
            <a:r>
              <a:rPr lang="es-ES" b="1" dirty="0" smtClean="0"/>
              <a:t> </a:t>
            </a:r>
            <a:r>
              <a:rPr lang="es-ES" b="1" dirty="0" err="1" smtClean="0"/>
              <a:t>to</a:t>
            </a:r>
            <a:r>
              <a:rPr lang="es-ES" b="1" dirty="0" smtClean="0"/>
              <a:t> </a:t>
            </a:r>
            <a:r>
              <a:rPr lang="es-ES" b="1" dirty="0" err="1" smtClean="0"/>
              <a:t>get</a:t>
            </a:r>
            <a:r>
              <a:rPr lang="es-ES" b="1" dirty="0" smtClean="0"/>
              <a:t> up 6:00 </a:t>
            </a:r>
            <a:r>
              <a:rPr lang="es-ES" b="1" dirty="0" err="1" smtClean="0"/>
              <a:t>when</a:t>
            </a:r>
            <a:r>
              <a:rPr lang="es-ES" b="1" dirty="0" smtClean="0"/>
              <a:t> he </a:t>
            </a:r>
            <a:r>
              <a:rPr lang="es-ES" b="1" dirty="0" err="1" smtClean="0"/>
              <a:t>was</a:t>
            </a:r>
            <a:r>
              <a:rPr lang="es-ES" b="1" dirty="0" smtClean="0"/>
              <a:t> training </a:t>
            </a:r>
            <a:r>
              <a:rPr lang="es-ES" b="1" dirty="0" err="1" smtClean="0"/>
              <a:t>for</a:t>
            </a:r>
            <a:r>
              <a:rPr lang="es-ES" b="1" dirty="0" smtClean="0"/>
              <a:t> </a:t>
            </a:r>
            <a:r>
              <a:rPr lang="es-ES" b="1" dirty="0" err="1" smtClean="0"/>
              <a:t>the</a:t>
            </a:r>
            <a:r>
              <a:rPr lang="es-ES" b="1" dirty="0" smtClean="0"/>
              <a:t> </a:t>
            </a:r>
            <a:r>
              <a:rPr lang="es-ES" b="1" dirty="0" err="1" smtClean="0"/>
              <a:t>olympics</a:t>
            </a:r>
            <a:endParaRPr lang="es-ES" b="1" dirty="0"/>
          </a:p>
        </p:txBody>
      </p:sp>
      <p:sp>
        <p:nvSpPr>
          <p:cNvPr id="9" name="8 CuadroTexto"/>
          <p:cNvSpPr txBox="1"/>
          <p:nvPr/>
        </p:nvSpPr>
        <p:spPr>
          <a:xfrm>
            <a:off x="827584" y="4221088"/>
            <a:ext cx="5472608" cy="369332"/>
          </a:xfrm>
          <a:prstGeom prst="rect">
            <a:avLst/>
          </a:prstGeom>
          <a:noFill/>
        </p:spPr>
        <p:txBody>
          <a:bodyPr wrap="square" rtlCol="0">
            <a:spAutoFit/>
          </a:bodyPr>
          <a:lstStyle/>
          <a:p>
            <a:r>
              <a:rPr lang="es-ES" b="1" dirty="0" err="1" smtClean="0"/>
              <a:t>What</a:t>
            </a:r>
            <a:r>
              <a:rPr lang="es-ES" b="1" dirty="0" smtClean="0"/>
              <a:t> </a:t>
            </a:r>
            <a:r>
              <a:rPr lang="es-ES" b="1" dirty="0" err="1" smtClean="0"/>
              <a:t>used</a:t>
            </a:r>
            <a:r>
              <a:rPr lang="es-ES" b="1" dirty="0" smtClean="0"/>
              <a:t> </a:t>
            </a:r>
            <a:r>
              <a:rPr lang="es-ES" b="1" dirty="0" err="1" smtClean="0"/>
              <a:t>to</a:t>
            </a:r>
            <a:r>
              <a:rPr lang="es-ES" b="1" dirty="0" smtClean="0"/>
              <a:t> do </a:t>
            </a:r>
            <a:r>
              <a:rPr lang="es-ES" b="1" dirty="0" err="1" smtClean="0"/>
              <a:t>on</a:t>
            </a:r>
            <a:r>
              <a:rPr lang="es-ES" b="1" dirty="0" smtClean="0"/>
              <a:t> </a:t>
            </a:r>
            <a:r>
              <a:rPr lang="es-ES" b="1" dirty="0" err="1" smtClean="0"/>
              <a:t>Saturday</a:t>
            </a:r>
            <a:r>
              <a:rPr lang="es-ES" b="1" dirty="0" smtClean="0"/>
              <a:t> </a:t>
            </a:r>
            <a:r>
              <a:rPr lang="es-ES" b="1" dirty="0" err="1" smtClean="0"/>
              <a:t>evening</a:t>
            </a:r>
            <a:r>
              <a:rPr lang="es-ES" b="1" dirty="0" smtClean="0"/>
              <a:t>?</a:t>
            </a:r>
            <a:endParaRPr lang="es-ES" b="1" dirty="0"/>
          </a:p>
        </p:txBody>
      </p:sp>
      <p:sp>
        <p:nvSpPr>
          <p:cNvPr id="10" name="9 CuadroTexto"/>
          <p:cNvSpPr txBox="1"/>
          <p:nvPr/>
        </p:nvSpPr>
        <p:spPr>
          <a:xfrm>
            <a:off x="827584" y="5013176"/>
            <a:ext cx="5976664" cy="369332"/>
          </a:xfrm>
          <a:prstGeom prst="rect">
            <a:avLst/>
          </a:prstGeom>
          <a:noFill/>
        </p:spPr>
        <p:txBody>
          <a:bodyPr wrap="square" rtlCol="0">
            <a:spAutoFit/>
          </a:bodyPr>
          <a:lstStyle/>
          <a:p>
            <a:r>
              <a:rPr lang="es-ES" b="1" dirty="0" err="1" smtClean="0"/>
              <a:t>My</a:t>
            </a:r>
            <a:r>
              <a:rPr lang="es-ES" b="1" dirty="0" smtClean="0"/>
              <a:t> </a:t>
            </a:r>
            <a:r>
              <a:rPr lang="es-ES" b="1" dirty="0" err="1" smtClean="0"/>
              <a:t>brother</a:t>
            </a:r>
            <a:r>
              <a:rPr lang="es-ES" b="1" dirty="0" smtClean="0"/>
              <a:t> </a:t>
            </a:r>
            <a:r>
              <a:rPr lang="es-ES" b="1" dirty="0" err="1" smtClean="0"/>
              <a:t>used</a:t>
            </a:r>
            <a:r>
              <a:rPr lang="es-ES" b="1" dirty="0" smtClean="0"/>
              <a:t> </a:t>
            </a:r>
            <a:r>
              <a:rPr lang="es-ES" b="1" dirty="0" err="1" smtClean="0"/>
              <a:t>to</a:t>
            </a:r>
            <a:r>
              <a:rPr lang="es-ES" b="1" dirty="0" smtClean="0"/>
              <a:t> </a:t>
            </a:r>
            <a:r>
              <a:rPr lang="es-ES" b="1" dirty="0" err="1" smtClean="0"/>
              <a:t>wear</a:t>
            </a:r>
            <a:r>
              <a:rPr lang="es-ES" b="1" dirty="0" smtClean="0"/>
              <a:t> </a:t>
            </a:r>
            <a:r>
              <a:rPr lang="es-ES" b="1" dirty="0" err="1" smtClean="0"/>
              <a:t>glasses</a:t>
            </a:r>
            <a:r>
              <a:rPr lang="es-ES" b="1" dirty="0" smtClean="0"/>
              <a:t> </a:t>
            </a:r>
            <a:r>
              <a:rPr lang="es-ES" b="1" dirty="0" err="1" smtClean="0"/>
              <a:t>when</a:t>
            </a:r>
            <a:r>
              <a:rPr lang="es-ES" b="1" dirty="0" smtClean="0"/>
              <a:t> he </a:t>
            </a:r>
            <a:r>
              <a:rPr lang="es-ES" b="1" dirty="0" err="1" smtClean="0"/>
              <a:t>was</a:t>
            </a:r>
            <a:r>
              <a:rPr lang="es-ES" b="1" dirty="0" smtClean="0"/>
              <a:t> </a:t>
            </a:r>
            <a:r>
              <a:rPr lang="es-ES" b="1" dirty="0" err="1" smtClean="0"/>
              <a:t>small</a:t>
            </a:r>
            <a:endParaRPr lang="es-ES" b="1" dirty="0"/>
          </a:p>
        </p:txBody>
      </p:sp>
      <p:sp>
        <p:nvSpPr>
          <p:cNvPr id="11" name="10 CuadroTexto"/>
          <p:cNvSpPr txBox="1"/>
          <p:nvPr/>
        </p:nvSpPr>
        <p:spPr>
          <a:xfrm>
            <a:off x="827584" y="5805264"/>
            <a:ext cx="5832648" cy="369332"/>
          </a:xfrm>
          <a:prstGeom prst="rect">
            <a:avLst/>
          </a:prstGeom>
          <a:noFill/>
        </p:spPr>
        <p:txBody>
          <a:bodyPr wrap="square" rtlCol="0">
            <a:spAutoFit/>
          </a:bodyPr>
          <a:lstStyle/>
          <a:p>
            <a:r>
              <a:rPr lang="es-ES" b="1" dirty="0" err="1" smtClean="0"/>
              <a:t>Becky</a:t>
            </a:r>
            <a:r>
              <a:rPr lang="es-ES" b="1" dirty="0" smtClean="0"/>
              <a:t> </a:t>
            </a:r>
            <a:r>
              <a:rPr lang="es-ES" b="1" dirty="0" err="1" smtClean="0"/>
              <a:t>used</a:t>
            </a:r>
            <a:r>
              <a:rPr lang="es-ES" b="1" dirty="0" smtClean="0"/>
              <a:t> </a:t>
            </a:r>
            <a:r>
              <a:rPr lang="es-ES" b="1" dirty="0" err="1" smtClean="0"/>
              <a:t>to</a:t>
            </a:r>
            <a:r>
              <a:rPr lang="es-ES" b="1" dirty="0" smtClean="0"/>
              <a:t> be </a:t>
            </a:r>
            <a:r>
              <a:rPr lang="es-ES" b="1" dirty="0" err="1" smtClean="0"/>
              <a:t>afraid</a:t>
            </a:r>
            <a:r>
              <a:rPr lang="es-ES" b="1" dirty="0" smtClean="0"/>
              <a:t> of </a:t>
            </a:r>
            <a:r>
              <a:rPr lang="es-ES" b="1" dirty="0" err="1" smtClean="0"/>
              <a:t>dogs</a:t>
            </a:r>
            <a:r>
              <a:rPr lang="es-ES" b="1" dirty="0" smtClean="0"/>
              <a:t> </a:t>
            </a:r>
            <a:r>
              <a:rPr lang="es-ES" b="1" dirty="0" err="1" smtClean="0"/>
              <a:t>when</a:t>
            </a:r>
            <a:r>
              <a:rPr lang="es-ES" b="1" dirty="0" smtClean="0"/>
              <a:t> </a:t>
            </a:r>
            <a:r>
              <a:rPr lang="es-ES" b="1" dirty="0" err="1" smtClean="0"/>
              <a:t>she</a:t>
            </a:r>
            <a:r>
              <a:rPr lang="es-ES" b="1" dirty="0" smtClean="0"/>
              <a:t> </a:t>
            </a:r>
            <a:r>
              <a:rPr lang="es-ES" b="1" dirty="0" err="1" smtClean="0"/>
              <a:t>was</a:t>
            </a:r>
            <a:r>
              <a:rPr lang="es-ES" b="1" dirty="0" smtClean="0"/>
              <a:t> a </a:t>
            </a:r>
            <a:r>
              <a:rPr lang="es-ES" b="1" dirty="0" err="1" smtClean="0"/>
              <a:t>little</a:t>
            </a:r>
            <a:r>
              <a:rPr lang="es-ES" b="1" dirty="0" smtClean="0"/>
              <a:t> </a:t>
            </a:r>
            <a:r>
              <a:rPr lang="es-ES" b="1" dirty="0" err="1" smtClean="0"/>
              <a:t>girl</a:t>
            </a:r>
            <a:r>
              <a:rPr lang="es-ES" b="1" dirty="0" smtClean="0"/>
              <a:t> </a:t>
            </a:r>
            <a:endParaRPr lang="es-ES" b="1" dirty="0"/>
          </a:p>
        </p:txBody>
      </p:sp>
      <p:sp>
        <p:nvSpPr>
          <p:cNvPr id="12" name="11 CuadroTexto"/>
          <p:cNvSpPr txBox="1"/>
          <p:nvPr/>
        </p:nvSpPr>
        <p:spPr>
          <a:xfrm>
            <a:off x="827584" y="6453336"/>
            <a:ext cx="6120680" cy="369332"/>
          </a:xfrm>
          <a:prstGeom prst="rect">
            <a:avLst/>
          </a:prstGeom>
          <a:noFill/>
        </p:spPr>
        <p:txBody>
          <a:bodyPr wrap="square" rtlCol="0">
            <a:spAutoFit/>
          </a:bodyPr>
          <a:lstStyle/>
          <a:p>
            <a:r>
              <a:rPr lang="es-ES" b="1" dirty="0" err="1" smtClean="0"/>
              <a:t>We</a:t>
            </a:r>
            <a:r>
              <a:rPr lang="es-ES" b="1" dirty="0" smtClean="0"/>
              <a:t> </a:t>
            </a:r>
            <a:r>
              <a:rPr lang="es-ES" b="1" dirty="0" err="1" smtClean="0"/>
              <a:t>used</a:t>
            </a:r>
            <a:r>
              <a:rPr lang="es-ES" b="1" dirty="0" smtClean="0"/>
              <a:t> </a:t>
            </a:r>
            <a:r>
              <a:rPr lang="es-ES" b="1" dirty="0" err="1" smtClean="0"/>
              <a:t>to</a:t>
            </a:r>
            <a:r>
              <a:rPr lang="es-ES" b="1" dirty="0" smtClean="0"/>
              <a:t> </a:t>
            </a:r>
            <a:r>
              <a:rPr lang="es-ES" b="1" dirty="0" err="1" smtClean="0"/>
              <a:t>give</a:t>
            </a:r>
            <a:r>
              <a:rPr lang="es-ES" b="1" dirty="0" smtClean="0"/>
              <a:t> </a:t>
            </a:r>
            <a:r>
              <a:rPr lang="es-ES" b="1" dirty="0" err="1" smtClean="0"/>
              <a:t>our</a:t>
            </a:r>
            <a:r>
              <a:rPr lang="es-ES" b="1" dirty="0" smtClean="0"/>
              <a:t> </a:t>
            </a:r>
            <a:r>
              <a:rPr lang="es-ES" b="1" dirty="0" err="1" smtClean="0"/>
              <a:t>teacher</a:t>
            </a:r>
            <a:r>
              <a:rPr lang="es-ES" b="1" dirty="0" smtClean="0"/>
              <a:t> </a:t>
            </a:r>
            <a:r>
              <a:rPr lang="es-ES" b="1" dirty="0" err="1" smtClean="0"/>
              <a:t>presents</a:t>
            </a:r>
            <a:r>
              <a:rPr lang="es-ES" b="1" dirty="0" smtClean="0"/>
              <a:t> at </a:t>
            </a:r>
            <a:r>
              <a:rPr lang="es-ES" b="1" dirty="0" err="1" smtClean="0"/>
              <a:t>the</a:t>
            </a:r>
            <a:r>
              <a:rPr lang="es-ES" b="1" dirty="0" smtClean="0"/>
              <a:t> </a:t>
            </a:r>
            <a:r>
              <a:rPr lang="es-ES" b="1" dirty="0" err="1" smtClean="0"/>
              <a:t>end</a:t>
            </a:r>
            <a:r>
              <a:rPr lang="es-ES" b="1" dirty="0" smtClean="0"/>
              <a:t> of </a:t>
            </a:r>
            <a:r>
              <a:rPr lang="es-ES" b="1" dirty="0" err="1" smtClean="0"/>
              <a:t>the</a:t>
            </a:r>
            <a:r>
              <a:rPr lang="es-ES" b="1" dirty="0" smtClean="0"/>
              <a:t> </a:t>
            </a:r>
            <a:r>
              <a:rPr lang="es-ES" b="1" dirty="0" err="1" smtClean="0"/>
              <a:t>term</a:t>
            </a:r>
            <a:r>
              <a:rPr lang="es-ES" b="1" dirty="0" smtClean="0"/>
              <a:t> </a:t>
            </a:r>
            <a:endParaRPr lang="es-ES" b="1" dirty="0"/>
          </a:p>
        </p:txBody>
      </p:sp>
    </p:spTree>
    <p:extLst>
      <p:ext uri="{BB962C8B-B14F-4D97-AF65-F5344CB8AC3E}">
        <p14:creationId xmlns:p14="http://schemas.microsoft.com/office/powerpoint/2010/main" val="2204184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57200" y="548680"/>
            <a:ext cx="7901014" cy="6109365"/>
          </a:xfrm>
          <a:prstGeom prst="rect">
            <a:avLst/>
          </a:prstGeom>
        </p:spPr>
        <p:txBody>
          <a:bodyPr wrap="square">
            <a:spAutoFit/>
          </a:bodyPr>
          <a:lstStyle/>
          <a:p>
            <a:r>
              <a:rPr lang="en-US" sz="1700" dirty="0" smtClean="0"/>
              <a:t>I) I </a:t>
            </a:r>
            <a:r>
              <a:rPr lang="en-US" sz="1700" dirty="0" smtClean="0"/>
              <a:t>live in a flat when I was a child. </a:t>
            </a:r>
          </a:p>
          <a:p>
            <a:r>
              <a:rPr lang="en-US" sz="1700" b="1" dirty="0" smtClean="0"/>
              <a:t>. I  used to live in a flat when I was a child  </a:t>
            </a:r>
            <a:endParaRPr lang="en-US" sz="1700" b="1" dirty="0" smtClean="0"/>
          </a:p>
          <a:p>
            <a:r>
              <a:rPr lang="en-US" sz="1700" dirty="0" smtClean="0"/>
              <a:t> </a:t>
            </a:r>
          </a:p>
          <a:p>
            <a:r>
              <a:rPr lang="en-US" sz="1700" dirty="0" smtClean="0"/>
              <a:t>2) We / go to the beach every summer? </a:t>
            </a:r>
          </a:p>
          <a:p>
            <a:r>
              <a:rPr lang="en-US" sz="1700" dirty="0" smtClean="0"/>
              <a:t>.  </a:t>
            </a:r>
            <a:r>
              <a:rPr lang="en-US" sz="1700" b="1" dirty="0" smtClean="0"/>
              <a:t>We used to go to the beach every summer?</a:t>
            </a:r>
            <a:endParaRPr lang="en-US" sz="1700" b="1" dirty="0" smtClean="0"/>
          </a:p>
          <a:p>
            <a:r>
              <a:rPr lang="en-US" sz="1700" dirty="0" smtClean="0"/>
              <a:t> </a:t>
            </a:r>
          </a:p>
          <a:p>
            <a:r>
              <a:rPr lang="en-US" sz="1700" dirty="0" smtClean="0"/>
              <a:t>3) She / love eating chocolate, but now she hates it </a:t>
            </a:r>
          </a:p>
          <a:p>
            <a:r>
              <a:rPr lang="en-US" sz="1700" dirty="0" smtClean="0"/>
              <a:t>.  </a:t>
            </a:r>
            <a:r>
              <a:rPr lang="en-US" sz="1700" b="1" dirty="0" smtClean="0"/>
              <a:t>She used to love eat chocolate, but now she hates it</a:t>
            </a:r>
            <a:endParaRPr lang="en-US" sz="1700" b="1" dirty="0" smtClean="0"/>
          </a:p>
          <a:p>
            <a:r>
              <a:rPr lang="en-US" sz="1700" dirty="0" smtClean="0"/>
              <a:t> </a:t>
            </a:r>
          </a:p>
          <a:p>
            <a:r>
              <a:rPr lang="en-US" sz="1700" dirty="0" smtClean="0"/>
              <a:t>4) He / not / smoke </a:t>
            </a:r>
          </a:p>
          <a:p>
            <a:r>
              <a:rPr lang="en-US" sz="1700" dirty="0" smtClean="0"/>
              <a:t>.  </a:t>
            </a:r>
            <a:r>
              <a:rPr lang="en-US" sz="1700" b="1" dirty="0" smtClean="0"/>
              <a:t>He  didn´t used to smoke</a:t>
            </a:r>
          </a:p>
          <a:p>
            <a:r>
              <a:rPr lang="en-US" sz="1700" dirty="0" smtClean="0"/>
              <a:t> </a:t>
            </a:r>
            <a:endParaRPr lang="en-US" sz="1700" dirty="0" smtClean="0"/>
          </a:p>
          <a:p>
            <a:r>
              <a:rPr lang="en-US" sz="1700" dirty="0" smtClean="0"/>
              <a:t>5) I / play tennis when I was at school </a:t>
            </a:r>
          </a:p>
          <a:p>
            <a:r>
              <a:rPr lang="en-US" sz="1700" b="1" dirty="0" smtClean="0"/>
              <a:t>.  </a:t>
            </a:r>
            <a:r>
              <a:rPr lang="en-US" sz="1700" b="1" dirty="0" smtClean="0"/>
              <a:t>I used to play tenni</a:t>
            </a:r>
            <a:r>
              <a:rPr lang="en-US" sz="1700" b="1" dirty="0" smtClean="0"/>
              <a:t>s when I was at school</a:t>
            </a:r>
            <a:endParaRPr lang="en-US" sz="1700" b="1" dirty="0" smtClean="0"/>
          </a:p>
          <a:p>
            <a:r>
              <a:rPr lang="en-US" sz="1700" dirty="0" smtClean="0"/>
              <a:t> </a:t>
            </a:r>
          </a:p>
          <a:p>
            <a:r>
              <a:rPr lang="en-US" sz="1700" dirty="0" smtClean="0"/>
              <a:t>6) She / be able to speak French, but she has forgotten it all </a:t>
            </a:r>
          </a:p>
          <a:p>
            <a:r>
              <a:rPr lang="en-US" sz="1700" b="1" dirty="0" smtClean="0"/>
              <a:t>.  </a:t>
            </a:r>
            <a:r>
              <a:rPr lang="en-US" sz="1700" b="1" dirty="0" smtClean="0"/>
              <a:t>She used to be able to speak French, but she has forgotten it all</a:t>
            </a:r>
            <a:endParaRPr lang="en-US" sz="1700" b="1" dirty="0" smtClean="0"/>
          </a:p>
          <a:p>
            <a:r>
              <a:rPr lang="en-US" sz="1700" dirty="0" smtClean="0"/>
              <a:t> </a:t>
            </a:r>
          </a:p>
          <a:p>
            <a:r>
              <a:rPr lang="en-US" sz="1700" dirty="0" smtClean="0"/>
              <a:t>7) He / play golf every weekend? </a:t>
            </a:r>
          </a:p>
          <a:p>
            <a:r>
              <a:rPr lang="en-US" sz="1700" dirty="0" smtClean="0"/>
              <a:t>.  </a:t>
            </a:r>
            <a:r>
              <a:rPr lang="en-US" sz="1700" b="1" dirty="0" smtClean="0"/>
              <a:t>He used to play golf every weekend?</a:t>
            </a:r>
            <a:endParaRPr lang="en-US" sz="1700" b="1" dirty="0" smtClean="0"/>
          </a:p>
          <a:p>
            <a:r>
              <a:rPr lang="en-US" sz="1700" dirty="0" smtClean="0"/>
              <a:t> </a:t>
            </a:r>
          </a:p>
          <a:p>
            <a:r>
              <a:rPr lang="en-US" sz="1700" dirty="0" smtClean="0"/>
              <a:t>8) They both / have short hair </a:t>
            </a:r>
            <a:endParaRPr lang="en-US" sz="1700" dirty="0" smtClean="0"/>
          </a:p>
          <a:p>
            <a:r>
              <a:rPr lang="es-ES" sz="1700" b="1" dirty="0" smtClean="0"/>
              <a:t>* </a:t>
            </a:r>
            <a:r>
              <a:rPr lang="es-ES" sz="1700" b="1" dirty="0" err="1" smtClean="0"/>
              <a:t>They</a:t>
            </a:r>
            <a:r>
              <a:rPr lang="es-ES" sz="1700" b="1" dirty="0" smtClean="0"/>
              <a:t> </a:t>
            </a:r>
            <a:r>
              <a:rPr lang="es-ES" sz="1700" b="1" dirty="0" err="1" smtClean="0"/>
              <a:t>both</a:t>
            </a:r>
            <a:r>
              <a:rPr lang="es-ES" sz="1700" b="1" dirty="0" smtClean="0"/>
              <a:t> </a:t>
            </a:r>
            <a:r>
              <a:rPr lang="es-ES" sz="1700" b="1" dirty="0" err="1" smtClean="0"/>
              <a:t>used</a:t>
            </a:r>
            <a:r>
              <a:rPr lang="es-ES" sz="1700" b="1" dirty="0" smtClean="0"/>
              <a:t> </a:t>
            </a:r>
            <a:r>
              <a:rPr lang="es-ES" sz="1700" b="1" dirty="0" err="1" smtClean="0"/>
              <a:t>to</a:t>
            </a:r>
            <a:r>
              <a:rPr lang="es-ES" sz="1700" b="1" dirty="0" smtClean="0"/>
              <a:t> </a:t>
            </a:r>
            <a:r>
              <a:rPr lang="es-ES" sz="1700" b="1" dirty="0" err="1" smtClean="0"/>
              <a:t>have</a:t>
            </a:r>
            <a:r>
              <a:rPr lang="es-ES" sz="1700" b="1" dirty="0" smtClean="0"/>
              <a:t> short </a:t>
            </a:r>
            <a:r>
              <a:rPr lang="es-ES" sz="1700" b="1" dirty="0" err="1" smtClean="0"/>
              <a:t>hair</a:t>
            </a:r>
            <a:r>
              <a:rPr lang="es-ES" sz="1700" b="1" dirty="0" smtClean="0"/>
              <a:t> </a:t>
            </a:r>
            <a:endParaRPr lang="es-ES" sz="1700" b="1"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908050" y="0"/>
                  <a:ext cx="917575"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908050" y="0"/>
                  <a:ext cx="917575"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908050" y="0"/>
                  <a:ext cx="917575"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908050" y="0"/>
                  <a:ext cx="917575"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908050" y="0"/>
                  <a:ext cx="917575" cy="231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699424444"/>
              </p:ext>
            </p:extLst>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Saltillo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Monclova</a:t>
                      </a:r>
                      <a:r>
                        <a:rPr lang="en-US" sz="1600" baseline="0" dirty="0" smtClean="0">
                          <a:latin typeface="Times New Roman"/>
                          <a:ea typeface="·s²Ó©úÅé"/>
                        </a:rPr>
                        <a:t> when I was 10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Free time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0" dirty="0" smtClean="0">
                          <a:latin typeface="Times New Roman"/>
                          <a:ea typeface="·s²Ó©úÅé"/>
                        </a:rPr>
                        <a:t>I used </a:t>
                      </a:r>
                      <a:r>
                        <a:rPr lang="en-US" sz="1600" b="0" baseline="0" dirty="0" smtClean="0">
                          <a:latin typeface="Times New Roman"/>
                          <a:ea typeface="·s²Ó©úÅé"/>
                        </a:rPr>
                        <a:t> to read </a:t>
                      </a:r>
                      <a:r>
                        <a:rPr lang="en-US" sz="1600" b="0" dirty="0" smtClean="0">
                          <a:latin typeface="Times New Roman"/>
                          <a:ea typeface="·s²Ó©úÅé"/>
                        </a:rPr>
                        <a:t>in my free time</a:t>
                      </a:r>
                      <a:endParaRPr lang="en-US" sz="1600" b="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in my free time when</a:t>
                      </a:r>
                      <a:r>
                        <a:rPr lang="en-US" sz="1600" baseline="0" dirty="0" smtClean="0">
                          <a:latin typeface="Times New Roman"/>
                          <a:ea typeface="·s²Ó©úÅé"/>
                        </a:rPr>
                        <a:t> I was 10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pretty</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be chubby when I was 10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eat</a:t>
                      </a:r>
                      <a:r>
                        <a:rPr lang="en-US" sz="1600" baseline="0" dirty="0" smtClean="0">
                          <a:latin typeface="Times New Roman"/>
                          <a:ea typeface="·s²Ó©úÅé"/>
                        </a:rPr>
                        <a:t> healthy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eat junk</a:t>
                      </a:r>
                      <a:r>
                        <a:rPr lang="en-US" sz="1600" baseline="0" dirty="0" smtClean="0">
                          <a:latin typeface="Times New Roman"/>
                          <a:ea typeface="·s²Ó©úÅé"/>
                        </a:rPr>
                        <a:t> food when I was 10</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dislike</a:t>
                      </a:r>
                      <a:r>
                        <a:rPr lang="en-US" sz="1600" baseline="0" dirty="0" smtClean="0">
                          <a:latin typeface="Times New Roman"/>
                          <a:ea typeface="·s²Ó©úÅé"/>
                        </a:rPr>
                        <a:t> lies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a:t>
                      </a:r>
                      <a:r>
                        <a:rPr lang="en-US" sz="1600" dirty="0" err="1" smtClean="0">
                          <a:latin typeface="Times New Roman"/>
                          <a:ea typeface="·s²Ó©úÅé"/>
                        </a:rPr>
                        <a:t>dislake</a:t>
                      </a:r>
                      <a:r>
                        <a:rPr lang="en-US" sz="1600" dirty="0" smtClean="0">
                          <a:latin typeface="Times New Roman"/>
                          <a:ea typeface="·s²Ó©úÅé"/>
                        </a:rPr>
                        <a:t> beer </a:t>
                      </a:r>
                      <a:r>
                        <a:rPr lang="en-US" sz="1600" dirty="0" err="1" smtClean="0">
                          <a:latin typeface="Times New Roman"/>
                          <a:ea typeface="·s²Ó©úÅé"/>
                        </a:rPr>
                        <a:t>whean</a:t>
                      </a:r>
                      <a:r>
                        <a:rPr lang="en-US" sz="1600" dirty="0" smtClean="0">
                          <a:latin typeface="Times New Roman"/>
                          <a:ea typeface="·s²Ó©úÅé"/>
                        </a:rPr>
                        <a:t> I was 10</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Friends</a:t>
                      </a:r>
                      <a:endParaRPr lang="es-ES" sz="1600" dirty="0">
                        <a:latin typeface="Times New Roman"/>
                        <a:ea typeface="·s²Ó©úÅé"/>
                      </a:endParaRPr>
                    </a:p>
                    <a:p>
                      <a:pPr>
                        <a:spcAft>
                          <a:spcPts val="0"/>
                        </a:spcAft>
                      </a:pPr>
                      <a:r>
                        <a:rPr lang="en-US" sz="1600" i="1" dirty="0">
                          <a:latin typeface="Times New Roman"/>
                          <a:ea typeface="·s²Ó©úÅé"/>
                        </a:rPr>
                        <a:t>Who…</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friend to</a:t>
                      </a:r>
                      <a:r>
                        <a:rPr lang="en-US" sz="1600" baseline="0" dirty="0" smtClean="0">
                          <a:latin typeface="Times New Roman"/>
                          <a:ea typeface="·s²Ó©úÅé"/>
                        </a:rPr>
                        <a:t> Fatima and Abigail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to friend to Alba and Jennifer when I was 10</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Books</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0" dirty="0" smtClean="0">
                          <a:latin typeface="Times New Roman"/>
                          <a:ea typeface="·s²Ó©úÅé"/>
                        </a:rPr>
                        <a:t>I used to read romance</a:t>
                      </a:r>
                      <a:endParaRPr lang="en-US" sz="1600" b="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a:t>
                      </a:r>
                      <a:r>
                        <a:rPr lang="en-US" sz="1600" baseline="0" dirty="0" smtClean="0">
                          <a:latin typeface="Times New Roman"/>
                          <a:ea typeface="·s²Ó©úÅé"/>
                        </a:rPr>
                        <a:t> read comics </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p:cNvCxnSpPr/>
          <p:nvPr/>
        </p:nvCxnSpPr>
        <p:spPr>
          <a:xfrm>
            <a:off x="3059832" y="2780928"/>
            <a:ext cx="3096344" cy="1224136"/>
          </a:xfrm>
          <a:prstGeom prst="line">
            <a:avLst/>
          </a:prstGeom>
        </p:spPr>
        <p:style>
          <a:lnRef idx="3">
            <a:schemeClr val="accent2"/>
          </a:lnRef>
          <a:fillRef idx="0">
            <a:schemeClr val="accent2"/>
          </a:fillRef>
          <a:effectRef idx="2">
            <a:schemeClr val="accent2"/>
          </a:effectRef>
          <a:fontRef idx="minor">
            <a:schemeClr val="tx1"/>
          </a:fontRef>
        </p:style>
      </p:cxnSp>
      <p:cxnSp>
        <p:nvCxnSpPr>
          <p:cNvPr id="5" name="4 Conector recto"/>
          <p:cNvCxnSpPr/>
          <p:nvPr/>
        </p:nvCxnSpPr>
        <p:spPr>
          <a:xfrm>
            <a:off x="3059832" y="1556792"/>
            <a:ext cx="3096344" cy="3096344"/>
          </a:xfrm>
          <a:prstGeom prst="line">
            <a:avLst/>
          </a:prstGeom>
        </p:spPr>
        <p:style>
          <a:lnRef idx="3">
            <a:schemeClr val="accent1"/>
          </a:lnRef>
          <a:fillRef idx="0">
            <a:schemeClr val="accent1"/>
          </a:fillRef>
          <a:effectRef idx="2">
            <a:schemeClr val="accent1"/>
          </a:effectRef>
          <a:fontRef idx="minor">
            <a:schemeClr val="tx1"/>
          </a:fontRef>
        </p:style>
      </p:cxnSp>
      <p:cxnSp>
        <p:nvCxnSpPr>
          <p:cNvPr id="8" name="7 Conector recto"/>
          <p:cNvCxnSpPr/>
          <p:nvPr/>
        </p:nvCxnSpPr>
        <p:spPr>
          <a:xfrm>
            <a:off x="3059832" y="980728"/>
            <a:ext cx="3240360" cy="4320480"/>
          </a:xfrm>
          <a:prstGeom prst="line">
            <a:avLst/>
          </a:prstGeom>
        </p:spPr>
        <p:style>
          <a:lnRef idx="3">
            <a:schemeClr val="dk1"/>
          </a:lnRef>
          <a:fillRef idx="0">
            <a:schemeClr val="dk1"/>
          </a:fillRef>
          <a:effectRef idx="2">
            <a:schemeClr val="dk1"/>
          </a:effectRef>
          <a:fontRef idx="minor">
            <a:schemeClr val="tx1"/>
          </a:fontRef>
        </p:style>
      </p:cxnSp>
      <p:cxnSp>
        <p:nvCxnSpPr>
          <p:cNvPr id="12" name="11 Conector recto"/>
          <p:cNvCxnSpPr/>
          <p:nvPr/>
        </p:nvCxnSpPr>
        <p:spPr>
          <a:xfrm>
            <a:off x="3059832" y="3392996"/>
            <a:ext cx="3096344"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14" name="13 Conector recto"/>
          <p:cNvCxnSpPr/>
          <p:nvPr/>
        </p:nvCxnSpPr>
        <p:spPr>
          <a:xfrm flipV="1">
            <a:off x="3059832" y="2780928"/>
            <a:ext cx="3096344" cy="1224136"/>
          </a:xfrm>
          <a:prstGeom prst="line">
            <a:avLst/>
          </a:prstGeom>
        </p:spPr>
        <p:style>
          <a:lnRef idx="3">
            <a:schemeClr val="accent5"/>
          </a:lnRef>
          <a:fillRef idx="0">
            <a:schemeClr val="accent5"/>
          </a:fillRef>
          <a:effectRef idx="2">
            <a:schemeClr val="accent5"/>
          </a:effectRef>
          <a:fontRef idx="minor">
            <a:schemeClr val="tx1"/>
          </a:fontRef>
        </p:style>
      </p:cxnSp>
      <p:cxnSp>
        <p:nvCxnSpPr>
          <p:cNvPr id="16" name="15 Conector recto"/>
          <p:cNvCxnSpPr/>
          <p:nvPr/>
        </p:nvCxnSpPr>
        <p:spPr>
          <a:xfrm flipV="1">
            <a:off x="3059832" y="980728"/>
            <a:ext cx="3096344" cy="4176464"/>
          </a:xfrm>
          <a:prstGeom prst="line">
            <a:avLst/>
          </a:prstGeom>
        </p:spPr>
        <p:style>
          <a:lnRef idx="3">
            <a:schemeClr val="accent6"/>
          </a:lnRef>
          <a:fillRef idx="0">
            <a:schemeClr val="accent6"/>
          </a:fillRef>
          <a:effectRef idx="2">
            <a:schemeClr val="accent6"/>
          </a:effectRef>
          <a:fontRef idx="minor">
            <a:schemeClr val="tx1"/>
          </a:fontRef>
        </p:style>
      </p:cxnSp>
      <p:cxnSp>
        <p:nvCxnSpPr>
          <p:cNvPr id="18" name="17 Conector recto"/>
          <p:cNvCxnSpPr/>
          <p:nvPr/>
        </p:nvCxnSpPr>
        <p:spPr>
          <a:xfrm flipV="1">
            <a:off x="3059832" y="2276872"/>
            <a:ext cx="3096344" cy="4176464"/>
          </a:xfrm>
          <a:prstGeom prst="line">
            <a:avLst/>
          </a:prstGeom>
        </p:spPr>
        <p:style>
          <a:lnRef idx="3">
            <a:schemeClr val="accent1"/>
          </a:lnRef>
          <a:fillRef idx="0">
            <a:schemeClr val="accent1"/>
          </a:fillRef>
          <a:effectRef idx="2">
            <a:schemeClr val="accent1"/>
          </a:effectRef>
          <a:fontRef idx="minor">
            <a:schemeClr val="tx1"/>
          </a:fontRef>
        </p:style>
      </p:cxnSp>
      <p:cxnSp>
        <p:nvCxnSpPr>
          <p:cNvPr id="20" name="19 Conector recto"/>
          <p:cNvCxnSpPr/>
          <p:nvPr/>
        </p:nvCxnSpPr>
        <p:spPr>
          <a:xfrm>
            <a:off x="3059832" y="2276872"/>
            <a:ext cx="3096344" cy="4176464"/>
          </a:xfrm>
          <a:prstGeom prst="line">
            <a:avLst/>
          </a:prstGeom>
        </p:spPr>
        <p:style>
          <a:lnRef idx="3">
            <a:schemeClr val="accent3"/>
          </a:lnRef>
          <a:fillRef idx="0">
            <a:schemeClr val="accent3"/>
          </a:fillRef>
          <a:effectRef idx="2">
            <a:schemeClr val="accent3"/>
          </a:effectRef>
          <a:fontRef idx="minor">
            <a:schemeClr val="tx1"/>
          </a:fontRef>
        </p:style>
      </p:cxnSp>
      <p:cxnSp>
        <p:nvCxnSpPr>
          <p:cNvPr id="22" name="21 Conector recto"/>
          <p:cNvCxnSpPr/>
          <p:nvPr/>
        </p:nvCxnSpPr>
        <p:spPr>
          <a:xfrm flipV="1">
            <a:off x="3059832" y="1556792"/>
            <a:ext cx="3096344" cy="4248472"/>
          </a:xfrm>
          <a:prstGeom prst="line">
            <a:avLst/>
          </a:prstGeom>
        </p:spPr>
        <p:style>
          <a:lnRef idx="3">
            <a:schemeClr val="accent3"/>
          </a:lnRef>
          <a:fillRef idx="0">
            <a:schemeClr val="accent3"/>
          </a:fillRef>
          <a:effectRef idx="2">
            <a:schemeClr val="accent3"/>
          </a:effectRef>
          <a:fontRef idx="minor">
            <a:schemeClr val="tx1"/>
          </a:fontRef>
        </p:style>
      </p:cxnSp>
      <p:cxnSp>
        <p:nvCxnSpPr>
          <p:cNvPr id="24" name="23 Conector recto"/>
          <p:cNvCxnSpPr/>
          <p:nvPr/>
        </p:nvCxnSpPr>
        <p:spPr>
          <a:xfrm>
            <a:off x="3059832" y="4653136"/>
            <a:ext cx="3096344" cy="1152128"/>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543</Words>
  <Application>Microsoft Office PowerPoint</Application>
  <PresentationFormat>Presentación en pantalla (4:3)</PresentationFormat>
  <Paragraphs>73</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SnowWhite</cp:lastModifiedBy>
  <cp:revision>13</cp:revision>
  <dcterms:created xsi:type="dcterms:W3CDTF">2013-10-14T15:08:38Z</dcterms:created>
  <dcterms:modified xsi:type="dcterms:W3CDTF">2014-09-07T17:49:50Z</dcterms:modified>
</cp:coreProperties>
</file>