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45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6" autoAdjust="0"/>
    <p:restoredTop sz="94660"/>
  </p:normalViewPr>
  <p:slideViewPr>
    <p:cSldViewPr>
      <p:cViewPr>
        <p:scale>
          <a:sx n="60" d="100"/>
          <a:sy n="60" d="100"/>
        </p:scale>
        <p:origin x="-798" y="5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4139952" y="3576032"/>
            <a:ext cx="4392488" cy="369332"/>
          </a:xfrm>
          <a:prstGeom prst="rect">
            <a:avLst/>
          </a:prstGeom>
          <a:noFill/>
        </p:spPr>
        <p:txBody>
          <a:bodyPr wrap="square" rtlCol="0">
            <a:spAutoFit/>
          </a:bodyPr>
          <a:lstStyle/>
          <a:p>
            <a:r>
              <a:rPr lang="es-MX" dirty="0" smtClean="0"/>
              <a:t>I </a:t>
            </a:r>
            <a:r>
              <a:rPr lang="en-US" dirty="0" smtClean="0"/>
              <a:t>used</a:t>
            </a:r>
            <a:r>
              <a:rPr lang="es-MX" dirty="0" smtClean="0"/>
              <a:t> to </a:t>
            </a:r>
            <a:r>
              <a:rPr lang="en-US" dirty="0" smtClean="0"/>
              <a:t>was</a:t>
            </a:r>
            <a:r>
              <a:rPr lang="es-MX" dirty="0" smtClean="0"/>
              <a:t> in </a:t>
            </a:r>
            <a:r>
              <a:rPr lang="en-US" dirty="0" smtClean="0"/>
              <a:t>the</a:t>
            </a:r>
            <a:r>
              <a:rPr lang="es-MX" dirty="0" smtClean="0"/>
              <a:t> </a:t>
            </a:r>
            <a:r>
              <a:rPr lang="en-US" dirty="0" smtClean="0"/>
              <a:t>school</a:t>
            </a:r>
            <a:r>
              <a:rPr lang="es-MX" dirty="0" smtClean="0"/>
              <a:t> </a:t>
            </a:r>
            <a:r>
              <a:rPr lang="en-US" dirty="0" smtClean="0"/>
              <a:t>swimming</a:t>
            </a:r>
            <a:r>
              <a:rPr lang="es-MX" dirty="0" smtClean="0"/>
              <a:t> </a:t>
            </a:r>
            <a:r>
              <a:rPr lang="en-US" dirty="0" smtClean="0"/>
              <a:t>team</a:t>
            </a:r>
            <a:endParaRPr lang="en-US" dirty="0"/>
          </a:p>
        </p:txBody>
      </p:sp>
      <p:sp>
        <p:nvSpPr>
          <p:cNvPr id="5" name="4 CuadroTexto"/>
          <p:cNvSpPr txBox="1"/>
          <p:nvPr/>
        </p:nvSpPr>
        <p:spPr>
          <a:xfrm>
            <a:off x="4292352" y="4013830"/>
            <a:ext cx="4392488" cy="369332"/>
          </a:xfrm>
          <a:prstGeom prst="rect">
            <a:avLst/>
          </a:prstGeom>
          <a:noFill/>
        </p:spPr>
        <p:txBody>
          <a:bodyPr wrap="square" rtlCol="0">
            <a:spAutoFit/>
          </a:bodyPr>
          <a:lstStyle/>
          <a:p>
            <a:r>
              <a:rPr lang="en-US" dirty="0" smtClean="0"/>
              <a:t>Sophie used to had long hair when she was 7</a:t>
            </a:r>
            <a:endParaRPr lang="en-US" dirty="0"/>
          </a:p>
        </p:txBody>
      </p:sp>
      <p:sp>
        <p:nvSpPr>
          <p:cNvPr id="6" name="5 CuadroTexto"/>
          <p:cNvSpPr txBox="1"/>
          <p:nvPr/>
        </p:nvSpPr>
        <p:spPr>
          <a:xfrm>
            <a:off x="5508104" y="4387597"/>
            <a:ext cx="5904656" cy="369332"/>
          </a:xfrm>
          <a:prstGeom prst="rect">
            <a:avLst/>
          </a:prstGeom>
          <a:noFill/>
        </p:spPr>
        <p:txBody>
          <a:bodyPr wrap="square" rtlCol="0">
            <a:spAutoFit/>
          </a:bodyPr>
          <a:lstStyle/>
          <a:p>
            <a:r>
              <a:rPr lang="en-US" dirty="0" smtClean="0"/>
              <a:t>Mary didn´t use to listen when her teachers were speaking</a:t>
            </a:r>
            <a:endParaRPr lang="en-US" dirty="0"/>
          </a:p>
        </p:txBody>
      </p:sp>
      <p:sp>
        <p:nvSpPr>
          <p:cNvPr id="7" name="6 CuadroTexto"/>
          <p:cNvSpPr txBox="1"/>
          <p:nvPr/>
        </p:nvSpPr>
        <p:spPr>
          <a:xfrm>
            <a:off x="6488596" y="4756929"/>
            <a:ext cx="6940388" cy="369332"/>
          </a:xfrm>
          <a:prstGeom prst="rect">
            <a:avLst/>
          </a:prstGeom>
          <a:noFill/>
        </p:spPr>
        <p:txBody>
          <a:bodyPr wrap="square" rtlCol="0">
            <a:spAutoFit/>
          </a:bodyPr>
          <a:lstStyle/>
          <a:p>
            <a:r>
              <a:rPr lang="en-US" dirty="0" smtClean="0"/>
              <a:t>Ricardo used to got up at 6:oo when he was training for the Olympics </a:t>
            </a:r>
            <a:endParaRPr lang="en-US" dirty="0"/>
          </a:p>
        </p:txBody>
      </p:sp>
      <p:sp>
        <p:nvSpPr>
          <p:cNvPr id="8" name="7 CuadroTexto"/>
          <p:cNvSpPr txBox="1"/>
          <p:nvPr/>
        </p:nvSpPr>
        <p:spPr>
          <a:xfrm>
            <a:off x="4932040" y="5126261"/>
            <a:ext cx="5400600" cy="369332"/>
          </a:xfrm>
          <a:prstGeom prst="rect">
            <a:avLst/>
          </a:prstGeom>
          <a:noFill/>
        </p:spPr>
        <p:txBody>
          <a:bodyPr wrap="square" rtlCol="0">
            <a:spAutoFit/>
          </a:bodyPr>
          <a:lstStyle/>
          <a:p>
            <a:r>
              <a:rPr lang="en-US" dirty="0" smtClean="0"/>
              <a:t>Did you use to usually do on Saturday evening?</a:t>
            </a:r>
            <a:endParaRPr lang="en-US" dirty="0"/>
          </a:p>
        </p:txBody>
      </p:sp>
      <p:sp>
        <p:nvSpPr>
          <p:cNvPr id="9" name="8 CuadroTexto"/>
          <p:cNvSpPr txBox="1"/>
          <p:nvPr/>
        </p:nvSpPr>
        <p:spPr>
          <a:xfrm>
            <a:off x="5329684" y="5805264"/>
            <a:ext cx="6083076" cy="369332"/>
          </a:xfrm>
          <a:prstGeom prst="rect">
            <a:avLst/>
          </a:prstGeom>
          <a:noFill/>
        </p:spPr>
        <p:txBody>
          <a:bodyPr wrap="square" rtlCol="0">
            <a:spAutoFit/>
          </a:bodyPr>
          <a:lstStyle/>
          <a:p>
            <a:r>
              <a:rPr lang="en-US" dirty="0" smtClean="0"/>
              <a:t>Becky used to was afraid of dogs when she was a little girl</a:t>
            </a:r>
            <a:endParaRPr lang="en-US" dirty="0"/>
          </a:p>
        </p:txBody>
      </p:sp>
      <p:sp>
        <p:nvSpPr>
          <p:cNvPr id="10" name="9 CuadroTexto"/>
          <p:cNvSpPr txBox="1"/>
          <p:nvPr/>
        </p:nvSpPr>
        <p:spPr>
          <a:xfrm>
            <a:off x="5507389" y="5495593"/>
            <a:ext cx="5400600" cy="369332"/>
          </a:xfrm>
          <a:prstGeom prst="rect">
            <a:avLst/>
          </a:prstGeom>
          <a:noFill/>
        </p:spPr>
        <p:txBody>
          <a:bodyPr wrap="square" rtlCol="0">
            <a:spAutoFit/>
          </a:bodyPr>
          <a:lstStyle/>
          <a:p>
            <a:r>
              <a:rPr lang="en-US" dirty="0" smtClean="0"/>
              <a:t>My brother  used to wore glasses when he was small</a:t>
            </a:r>
            <a:endParaRPr lang="en-US" dirty="0"/>
          </a:p>
        </p:txBody>
      </p:sp>
      <p:sp>
        <p:nvSpPr>
          <p:cNvPr id="11" name="10 CuadroTexto"/>
          <p:cNvSpPr txBox="1"/>
          <p:nvPr/>
        </p:nvSpPr>
        <p:spPr>
          <a:xfrm>
            <a:off x="3102074" y="6488668"/>
            <a:ext cx="6582493" cy="369332"/>
          </a:xfrm>
          <a:prstGeom prst="rect">
            <a:avLst/>
          </a:prstGeom>
          <a:noFill/>
        </p:spPr>
        <p:txBody>
          <a:bodyPr wrap="square" rtlCol="0">
            <a:spAutoFit/>
          </a:bodyPr>
          <a:lstStyle/>
          <a:p>
            <a:r>
              <a:rPr lang="en-US" dirty="0" smtClean="0"/>
              <a:t>We always used to gave our teacher presents at the end of the term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1010245"/>
            <a:ext cx="7072346" cy="6109365"/>
          </a:xfrm>
          <a:prstGeom prst="rect">
            <a:avLst/>
          </a:prstGeom>
        </p:spPr>
        <p:txBody>
          <a:bodyPr wrap="square">
            <a:spAutoFit/>
          </a:bodyPr>
          <a:lstStyle/>
          <a:p>
            <a:r>
              <a:rPr lang="en-US" sz="1700" dirty="0" smtClean="0"/>
              <a:t>I / live in a flat when I was a child. </a:t>
            </a:r>
          </a:p>
          <a:p>
            <a:r>
              <a:rPr lang="en-US" sz="1700" dirty="0" smtClean="0"/>
              <a:t>.  </a:t>
            </a:r>
            <a:r>
              <a:rPr lang="en-US" sz="1700" dirty="0" smtClean="0"/>
              <a:t>I used to live in a flat when I was a child</a:t>
            </a:r>
            <a:endParaRPr lang="en-US" sz="1700" dirty="0" smtClean="0"/>
          </a:p>
          <a:p>
            <a:r>
              <a:rPr lang="en-US" sz="1700" dirty="0" smtClean="0"/>
              <a:t> </a:t>
            </a:r>
          </a:p>
          <a:p>
            <a:r>
              <a:rPr lang="en-US" sz="1700" dirty="0" smtClean="0"/>
              <a:t>2) We / go to the beach every summer? </a:t>
            </a:r>
          </a:p>
          <a:p>
            <a:r>
              <a:rPr lang="en-US" sz="1700" dirty="0" smtClean="0"/>
              <a:t>.  </a:t>
            </a:r>
            <a:r>
              <a:rPr lang="en-US" sz="1700" dirty="0" smtClean="0"/>
              <a:t>Did we use to go to the beach every summer?</a:t>
            </a:r>
            <a:endParaRPr lang="en-US" sz="1700" dirty="0" smtClean="0"/>
          </a:p>
          <a:p>
            <a:r>
              <a:rPr lang="en-US" sz="1700" dirty="0" smtClean="0"/>
              <a:t> </a:t>
            </a:r>
          </a:p>
          <a:p>
            <a:r>
              <a:rPr lang="en-US" sz="1700" dirty="0" smtClean="0"/>
              <a:t>3) She / love eating chocolate, but now she hates it </a:t>
            </a:r>
          </a:p>
          <a:p>
            <a:r>
              <a:rPr lang="en-US" sz="1700" dirty="0" smtClean="0"/>
              <a:t>.  </a:t>
            </a:r>
            <a:r>
              <a:rPr lang="en-US" sz="1700" dirty="0" smtClean="0"/>
              <a:t>She used to love eating chocolate, but now she hates it</a:t>
            </a:r>
            <a:endParaRPr lang="en-US" sz="1700" dirty="0" smtClean="0"/>
          </a:p>
          <a:p>
            <a:r>
              <a:rPr lang="en-US" sz="1700" dirty="0" smtClean="0"/>
              <a:t> </a:t>
            </a:r>
          </a:p>
          <a:p>
            <a:r>
              <a:rPr lang="en-US" sz="1700" dirty="0" smtClean="0"/>
              <a:t>4) He / not / smoke </a:t>
            </a:r>
          </a:p>
          <a:p>
            <a:r>
              <a:rPr lang="en-US" sz="1700" dirty="0" smtClean="0"/>
              <a:t>.  </a:t>
            </a:r>
            <a:r>
              <a:rPr lang="en-US" sz="1700" dirty="0" smtClean="0"/>
              <a:t>He didn´t use to smoke</a:t>
            </a:r>
            <a:endParaRPr lang="en-US" sz="1700" dirty="0" smtClean="0"/>
          </a:p>
          <a:p>
            <a:r>
              <a:rPr lang="en-US" sz="1700" dirty="0" smtClean="0"/>
              <a:t> </a:t>
            </a:r>
          </a:p>
          <a:p>
            <a:r>
              <a:rPr lang="en-US" sz="1700" dirty="0" smtClean="0"/>
              <a:t>5) I / play tennis when I was at school </a:t>
            </a:r>
          </a:p>
          <a:p>
            <a:r>
              <a:rPr lang="en-US" sz="1700" dirty="0" smtClean="0"/>
              <a:t>.  </a:t>
            </a:r>
            <a:r>
              <a:rPr lang="en-US" sz="1700" dirty="0" smtClean="0"/>
              <a:t>I </a:t>
            </a:r>
            <a:r>
              <a:rPr lang="en-US" sz="1700" dirty="0" smtClean="0"/>
              <a:t>used to play tennis when I was at school</a:t>
            </a:r>
          </a:p>
          <a:p>
            <a:endParaRPr lang="en-US" sz="1700" dirty="0" smtClean="0"/>
          </a:p>
          <a:p>
            <a:r>
              <a:rPr lang="en-US" sz="1700" dirty="0" smtClean="0"/>
              <a:t>6) She / be able to speak French, but she has forgotten it all </a:t>
            </a:r>
          </a:p>
          <a:p>
            <a:r>
              <a:rPr lang="en-US" sz="1700" dirty="0" smtClean="0"/>
              <a:t>.  </a:t>
            </a:r>
            <a:r>
              <a:rPr lang="en-US" sz="1700" dirty="0" smtClean="0"/>
              <a:t>She used to be able to speak French, but she has forgotten it all</a:t>
            </a:r>
            <a:endParaRPr lang="en-US" sz="1700" dirty="0" smtClean="0"/>
          </a:p>
          <a:p>
            <a:r>
              <a:rPr lang="en-US" sz="1700" dirty="0" smtClean="0"/>
              <a:t> </a:t>
            </a:r>
          </a:p>
          <a:p>
            <a:r>
              <a:rPr lang="en-US" sz="1700" dirty="0" smtClean="0"/>
              <a:t>7) He / play golf every weekend? </a:t>
            </a:r>
          </a:p>
          <a:p>
            <a:r>
              <a:rPr lang="en-US" sz="1700" dirty="0" smtClean="0"/>
              <a:t>.  </a:t>
            </a:r>
            <a:r>
              <a:rPr lang="en-US" sz="1700" dirty="0" smtClean="0"/>
              <a:t>Did he use to play golf every weekend?</a:t>
            </a:r>
          </a:p>
          <a:p>
            <a:endParaRPr lang="en-US" sz="1700" dirty="0" smtClean="0"/>
          </a:p>
          <a:p>
            <a:r>
              <a:rPr lang="en-US" sz="1700" dirty="0" smtClean="0"/>
              <a:t>8) They both / have short hair </a:t>
            </a:r>
            <a:endParaRPr lang="en-US" sz="1700" dirty="0" smtClean="0"/>
          </a:p>
          <a:p>
            <a:r>
              <a:rPr lang="en-US" sz="1700" dirty="0" smtClean="0"/>
              <a:t>. They both used to have short hair</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937476985"/>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 in Saltillo, Coahuila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Nuevo</a:t>
                      </a:r>
                      <a:r>
                        <a:rPr lang="en-US" sz="1600" baseline="0" dirty="0" smtClean="0">
                          <a:latin typeface="Times New Roman"/>
                          <a:ea typeface="·s²Ó©úÅé"/>
                        </a:rPr>
                        <a:t> Laredo, Tamaulipas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watching</a:t>
                      </a:r>
                      <a:r>
                        <a:rPr lang="en-US" sz="1600" baseline="0" dirty="0" smtClean="0">
                          <a:latin typeface="Times New Roman"/>
                          <a:ea typeface="·s²Ó©úÅé"/>
                        </a:rPr>
                        <a:t>  the movies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go out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a long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have brackets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a:t>
                      </a:r>
                      <a:r>
                        <a:rPr lang="en-US" sz="1600" dirty="0" err="1" smtClean="0">
                          <a:latin typeface="Times New Roman"/>
                          <a:ea typeface="·s²Ó©úÅé"/>
                        </a:rPr>
                        <a:t>arabic</a:t>
                      </a:r>
                      <a:r>
                        <a:rPr lang="en-US" sz="1600" dirty="0" smtClean="0">
                          <a:latin typeface="Times New Roman"/>
                          <a:ea typeface="·s²Ó©úÅé"/>
                        </a:rPr>
                        <a:t>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like homemade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Dislikes</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a:t>
                      </a:r>
                      <a:r>
                        <a:rPr lang="en-US" sz="1600" baseline="0" dirty="0" smtClean="0">
                          <a:latin typeface="Times New Roman"/>
                          <a:ea typeface="·s²Ó©úÅé"/>
                        </a:rPr>
                        <a:t> like spicy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 use</a:t>
                      </a:r>
                      <a:r>
                        <a:rPr lang="en-US" sz="1600" baseline="0" dirty="0" smtClean="0">
                          <a:latin typeface="Times New Roman"/>
                          <a:ea typeface="·s²Ó©úÅé"/>
                        </a:rPr>
                        <a:t> to smoke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friends are Alma,</a:t>
                      </a:r>
                      <a:r>
                        <a:rPr lang="en-US" sz="1600" baseline="0" dirty="0" smtClean="0">
                          <a:latin typeface="Times New Roman"/>
                          <a:ea typeface="·s²Ó©úÅé"/>
                        </a:rPr>
                        <a:t> Paola, and </a:t>
                      </a:r>
                      <a:r>
                        <a:rPr lang="en-US" sz="1600" baseline="0" dirty="0" err="1" smtClean="0">
                          <a:latin typeface="Times New Roman"/>
                          <a:ea typeface="·s²Ó©úÅé"/>
                        </a:rPr>
                        <a:t>Viri</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friends used to are Nelly</a:t>
                      </a:r>
                      <a:r>
                        <a:rPr lang="en-US" sz="1600" baseline="0" dirty="0" smtClean="0">
                          <a:latin typeface="Times New Roman"/>
                          <a:ea typeface="·s²Ó©úÅé"/>
                        </a:rPr>
                        <a:t> and  </a:t>
                      </a:r>
                      <a:r>
                        <a:rPr lang="en-US" sz="1600" baseline="0" dirty="0" err="1" smtClean="0">
                          <a:latin typeface="Times New Roman"/>
                          <a:ea typeface="·s²Ó©úÅé"/>
                        </a:rPr>
                        <a:t>Perla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a:t>
                      </a:r>
                      <a:r>
                        <a:rPr lang="en-US" sz="1600" dirty="0" err="1" smtClean="0">
                          <a:latin typeface="Times New Roman"/>
                          <a:ea typeface="·s²Ó©úÅé"/>
                        </a:rPr>
                        <a:t>mistery</a:t>
                      </a:r>
                      <a:r>
                        <a:rPr lang="en-US" sz="1600" dirty="0" smtClean="0">
                          <a:latin typeface="Times New Roman"/>
                          <a:ea typeface="·s²Ó©úÅé"/>
                        </a:rPr>
                        <a:t>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reading romantic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p:cNvCxnSpPr/>
          <p:nvPr/>
        </p:nvCxnSpPr>
        <p:spPr>
          <a:xfrm>
            <a:off x="2987824" y="1052736"/>
            <a:ext cx="3240360" cy="4248472"/>
          </a:xfrm>
          <a:prstGeom prst="line">
            <a:avLst/>
          </a:prstGeom>
        </p:spPr>
        <p:style>
          <a:lnRef idx="1">
            <a:schemeClr val="dk1"/>
          </a:lnRef>
          <a:fillRef idx="0">
            <a:schemeClr val="dk1"/>
          </a:fillRef>
          <a:effectRef idx="0">
            <a:schemeClr val="dk1"/>
          </a:effectRef>
          <a:fontRef idx="minor">
            <a:schemeClr val="tx1"/>
          </a:fontRef>
        </p:style>
      </p:cxnSp>
      <p:cxnSp>
        <p:nvCxnSpPr>
          <p:cNvPr id="5" name="4 Conector recto"/>
          <p:cNvCxnSpPr/>
          <p:nvPr/>
        </p:nvCxnSpPr>
        <p:spPr>
          <a:xfrm>
            <a:off x="2987824" y="2852936"/>
            <a:ext cx="3240360" cy="108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flipV="1">
            <a:off x="2987824" y="1052736"/>
            <a:ext cx="3240360" cy="4248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flipV="1">
            <a:off x="2987824" y="2852936"/>
            <a:ext cx="3240360" cy="129614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H="1" flipV="1">
            <a:off x="2987824" y="1628800"/>
            <a:ext cx="3240360" cy="2952328"/>
          </a:xfrm>
          <a:prstGeom prst="line">
            <a:avLst/>
          </a:prstGeom>
          <a:ln>
            <a:solidFill>
              <a:srgbClr val="92D050"/>
            </a:solidFill>
          </a:ln>
        </p:spPr>
        <p:style>
          <a:lnRef idx="1">
            <a:schemeClr val="accent4"/>
          </a:lnRef>
          <a:fillRef idx="0">
            <a:schemeClr val="accent4"/>
          </a:fillRef>
          <a:effectRef idx="0">
            <a:schemeClr val="accent4"/>
          </a:effectRef>
          <a:fontRef idx="minor">
            <a:schemeClr val="tx1"/>
          </a:fontRef>
        </p:style>
      </p:cxnSp>
      <p:cxnSp>
        <p:nvCxnSpPr>
          <p:cNvPr id="13" name="12 Conector recto"/>
          <p:cNvCxnSpPr/>
          <p:nvPr/>
        </p:nvCxnSpPr>
        <p:spPr>
          <a:xfrm>
            <a:off x="2987824" y="2204864"/>
            <a:ext cx="3240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flipV="1">
            <a:off x="2987824" y="3392996"/>
            <a:ext cx="3240360" cy="1188132"/>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flipV="1">
            <a:off x="2987824" y="1628800"/>
            <a:ext cx="3240360" cy="1764196"/>
          </a:xfrm>
          <a:prstGeom prst="line">
            <a:avLst/>
          </a:prstGeom>
          <a:ln>
            <a:solidFill>
              <a:srgbClr val="C145A1"/>
            </a:solidFill>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517</Words>
  <Application>Microsoft Office PowerPoint</Application>
  <PresentationFormat>Presentación en pantalla (4:3)</PresentationFormat>
  <Paragraphs>72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Claudia</cp:lastModifiedBy>
  <cp:revision>11</cp:revision>
  <dcterms:created xsi:type="dcterms:W3CDTF">2013-10-14T15:08:38Z</dcterms:created>
  <dcterms:modified xsi:type="dcterms:W3CDTF">2014-09-08T23:21:29Z</dcterms:modified>
</cp:coreProperties>
</file>